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0" r:id="rId1"/>
  </p:sldMasterIdLst>
  <p:notesMasterIdLst>
    <p:notesMasterId r:id="rId18"/>
  </p:notesMasterIdLst>
  <p:sldIdLst>
    <p:sldId id="272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71" r:id="rId14"/>
    <p:sldId id="265" r:id="rId15"/>
    <p:sldId id="266" r:id="rId16"/>
    <p:sldId id="268" r:id="rId17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B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3" d="100"/>
          <a:sy n="73" d="100"/>
        </p:scale>
        <p:origin x="59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ois, Ross A - (duboisr)" userId="c1ae9848-b723-49a1-85d1-6ce4399887f1" providerId="ADAL" clId="{5A96EA7E-6CF1-41FF-A996-9019028B4849}"/>
    <pc:docChg chg="undo custSel modSld">
      <pc:chgData name="Dubois, Ross A - (duboisr)" userId="c1ae9848-b723-49a1-85d1-6ce4399887f1" providerId="ADAL" clId="{5A96EA7E-6CF1-41FF-A996-9019028B4849}" dt="2023-03-01T16:08:45.328" v="52" actId="20577"/>
      <pc:docMkLst>
        <pc:docMk/>
      </pc:docMkLst>
      <pc:sldChg chg="modSp mod">
        <pc:chgData name="Dubois, Ross A - (duboisr)" userId="c1ae9848-b723-49a1-85d1-6ce4399887f1" providerId="ADAL" clId="{5A96EA7E-6CF1-41FF-A996-9019028B4849}" dt="2023-03-01T16:08:45.328" v="52" actId="20577"/>
        <pc:sldMkLst>
          <pc:docMk/>
          <pc:sldMk cId="1021756942" sldId="272"/>
        </pc:sldMkLst>
        <pc:spChg chg="mod">
          <ac:chgData name="Dubois, Ross A - (duboisr)" userId="c1ae9848-b723-49a1-85d1-6ce4399887f1" providerId="ADAL" clId="{5A96EA7E-6CF1-41FF-A996-9019028B4849}" dt="2023-03-01T16:08:45.328" v="52" actId="20577"/>
          <ac:spMkLst>
            <pc:docMk/>
            <pc:sldMk cId="1021756942" sldId="272"/>
            <ac:spMk id="2" creationId="{2512A932-6B11-44D1-BFE8-066A3C13C6B2}"/>
          </ac:spMkLst>
        </pc:spChg>
      </pc:sldChg>
    </pc:docChg>
  </pc:docChgLst>
  <pc:docChgLst>
    <pc:chgData name="Dubois, Ross A - (duboisr)" userId="c1ae9848-b723-49a1-85d1-6ce4399887f1" providerId="ADAL" clId="{42CB3E09-3467-4CC1-807C-59200B930F0B}"/>
    <pc:docChg chg="undo custSel addSld delSld modSld">
      <pc:chgData name="Dubois, Ross A - (duboisr)" userId="c1ae9848-b723-49a1-85d1-6ce4399887f1" providerId="ADAL" clId="{42CB3E09-3467-4CC1-807C-59200B930F0B}" dt="2022-10-12T17:19:13.975" v="6"/>
      <pc:docMkLst>
        <pc:docMk/>
      </pc:docMkLst>
      <pc:sldChg chg="delSp mod">
        <pc:chgData name="Dubois, Ross A - (duboisr)" userId="c1ae9848-b723-49a1-85d1-6ce4399887f1" providerId="ADAL" clId="{42CB3E09-3467-4CC1-807C-59200B930F0B}" dt="2022-10-12T17:17:39.929" v="0" actId="478"/>
        <pc:sldMkLst>
          <pc:docMk/>
          <pc:sldMk cId="0" sldId="257"/>
        </pc:sldMkLst>
        <pc:picChg chg="del">
          <ac:chgData name="Dubois, Ross A - (duboisr)" userId="c1ae9848-b723-49a1-85d1-6ce4399887f1" providerId="ADAL" clId="{42CB3E09-3467-4CC1-807C-59200B930F0B}" dt="2022-10-12T17:17:39.929" v="0" actId="478"/>
          <ac:picMkLst>
            <pc:docMk/>
            <pc:sldMk cId="0" sldId="257"/>
            <ac:picMk id="22" creationId="{81673168-362A-B54C-9141-07E73F940D7C}"/>
          </ac:picMkLst>
        </pc:picChg>
      </pc:sldChg>
      <pc:sldChg chg="addSp modSp new">
        <pc:chgData name="Dubois, Ross A - (duboisr)" userId="c1ae9848-b723-49a1-85d1-6ce4399887f1" providerId="ADAL" clId="{42CB3E09-3467-4CC1-807C-59200B930F0B}" dt="2022-10-12T17:19:13.975" v="6"/>
        <pc:sldMkLst>
          <pc:docMk/>
          <pc:sldMk cId="1021756942" sldId="272"/>
        </pc:sldMkLst>
        <pc:spChg chg="add mod">
          <ac:chgData name="Dubois, Ross A - (duboisr)" userId="c1ae9848-b723-49a1-85d1-6ce4399887f1" providerId="ADAL" clId="{42CB3E09-3467-4CC1-807C-59200B930F0B}" dt="2022-10-12T17:19:13.975" v="6"/>
          <ac:spMkLst>
            <pc:docMk/>
            <pc:sldMk cId="1021756942" sldId="272"/>
            <ac:spMk id="2" creationId="{2512A932-6B11-44D1-BFE8-066A3C13C6B2}"/>
          </ac:spMkLst>
        </pc:spChg>
        <pc:spChg chg="add mod">
          <ac:chgData name="Dubois, Ross A - (duboisr)" userId="c1ae9848-b723-49a1-85d1-6ce4399887f1" providerId="ADAL" clId="{42CB3E09-3467-4CC1-807C-59200B930F0B}" dt="2022-10-12T17:19:13.975" v="6"/>
          <ac:spMkLst>
            <pc:docMk/>
            <pc:sldMk cId="1021756942" sldId="272"/>
            <ac:spMk id="3" creationId="{3577EF77-9882-411B-BA9F-485EF3522EBE}"/>
          </ac:spMkLst>
        </pc:spChg>
      </pc:sldChg>
      <pc:sldChg chg="new del">
        <pc:chgData name="Dubois, Ross A - (duboisr)" userId="c1ae9848-b723-49a1-85d1-6ce4399887f1" providerId="ADAL" clId="{42CB3E09-3467-4CC1-807C-59200B930F0B}" dt="2022-10-12T17:18:48.695" v="4" actId="680"/>
        <pc:sldMkLst>
          <pc:docMk/>
          <pc:sldMk cId="3854505286" sldId="272"/>
        </pc:sldMkLst>
      </pc:sldChg>
      <pc:sldChg chg="new del">
        <pc:chgData name="Dubois, Ross A - (duboisr)" userId="c1ae9848-b723-49a1-85d1-6ce4399887f1" providerId="ADAL" clId="{42CB3E09-3467-4CC1-807C-59200B930F0B}" dt="2022-10-12T17:18:48.384" v="3" actId="680"/>
        <pc:sldMkLst>
          <pc:docMk/>
          <pc:sldMk cId="89753593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6E8E-4582-E048-9D5F-B5AA4B8014D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B152A-EC10-0D42-BD0F-200D8464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B152A-EC10-0D42-BD0F-200D846462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0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861B1E77-13BE-7D4A-8730-1445E7507836}"/>
              </a:ext>
            </a:extLst>
          </p:cNvPr>
          <p:cNvSpPr/>
          <p:nvPr/>
        </p:nvSpPr>
        <p:spPr>
          <a:xfrm>
            <a:off x="-4482" y="0"/>
            <a:ext cx="18288000" cy="804951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939ABE26-0F6D-4A49-89F5-5A7D243BD93A}"/>
              </a:ext>
            </a:extLst>
          </p:cNvPr>
          <p:cNvSpPr/>
          <p:nvPr/>
        </p:nvSpPr>
        <p:spPr>
          <a:xfrm>
            <a:off x="-454025" y="10287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AB83CA-72A0-5B43-A0E5-5630BADF85AA}"/>
              </a:ext>
            </a:extLst>
          </p:cNvPr>
          <p:cNvGrpSpPr/>
          <p:nvPr/>
        </p:nvGrpSpPr>
        <p:grpSpPr>
          <a:xfrm rot="10800000">
            <a:off x="873404" y="8823172"/>
            <a:ext cx="3054617" cy="73818"/>
            <a:chOff x="9759603" y="5883440"/>
            <a:chExt cx="3054617" cy="73818"/>
          </a:xfrm>
        </p:grpSpPr>
        <p:pic>
          <p:nvPicPr>
            <p:cNvPr id="13" name="object 10">
              <a:extLst>
                <a:ext uri="{FF2B5EF4-FFF2-40B4-BE49-F238E27FC236}">
                  <a16:creationId xmlns:a16="http://schemas.microsoft.com/office/drawing/2014/main" id="{2693B781-C17F-D046-A1CC-47D60FE5146A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59603" y="5883440"/>
              <a:ext cx="74502" cy="73818"/>
            </a:xfrm>
            <a:prstGeom prst="rect">
              <a:avLst/>
            </a:prstGeom>
          </p:spPr>
        </p:pic>
        <p:pic>
          <p:nvPicPr>
            <p:cNvPr id="14" name="object 11">
              <a:extLst>
                <a:ext uri="{FF2B5EF4-FFF2-40B4-BE49-F238E27FC236}">
                  <a16:creationId xmlns:a16="http://schemas.microsoft.com/office/drawing/2014/main" id="{81CF6986-F671-0946-95B5-782E2DE8F3AB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08609" y="5883440"/>
              <a:ext cx="74502" cy="73818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764B46D8-1F50-A548-968A-E9E3228B30A3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7615" y="5883440"/>
              <a:ext cx="74502" cy="73818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:a16="http://schemas.microsoft.com/office/drawing/2014/main" id="{AB512040-F728-8240-883B-7D508A9A9DD1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06621" y="5883440"/>
              <a:ext cx="74502" cy="73818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:a16="http://schemas.microsoft.com/office/drawing/2014/main" id="{8A1EE0CB-CF08-824E-A3CD-3B86EB85CB08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55626" y="5883440"/>
              <a:ext cx="74502" cy="73818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:a16="http://schemas.microsoft.com/office/drawing/2014/main" id="{6159E075-1A87-0A41-B97E-78AD1AC03821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632" y="5883440"/>
              <a:ext cx="74502" cy="73818"/>
            </a:xfrm>
            <a:prstGeom prst="rect">
              <a:avLst/>
            </a:prstGeom>
          </p:spPr>
        </p:pic>
        <p:pic>
          <p:nvPicPr>
            <p:cNvPr id="19" name="object 16">
              <a:extLst>
                <a:ext uri="{FF2B5EF4-FFF2-40B4-BE49-F238E27FC236}">
                  <a16:creationId xmlns:a16="http://schemas.microsoft.com/office/drawing/2014/main" id="{FCADBA37-9D17-D84A-8001-2F1DC761A712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53638" y="5883440"/>
              <a:ext cx="74502" cy="73818"/>
            </a:xfrm>
            <a:prstGeom prst="rect">
              <a:avLst/>
            </a:prstGeom>
          </p:spPr>
        </p:pic>
        <p:pic>
          <p:nvPicPr>
            <p:cNvPr id="20" name="object 17">
              <a:extLst>
                <a:ext uri="{FF2B5EF4-FFF2-40B4-BE49-F238E27FC236}">
                  <a16:creationId xmlns:a16="http://schemas.microsoft.com/office/drawing/2014/main" id="{D6BA6CE5-2399-D04A-B90E-6CCC2503C365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02643" y="5883440"/>
              <a:ext cx="74502" cy="73818"/>
            </a:xfrm>
            <a:prstGeom prst="rect">
              <a:avLst/>
            </a:prstGeom>
          </p:spPr>
        </p:pic>
        <p:pic>
          <p:nvPicPr>
            <p:cNvPr id="21" name="object 18">
              <a:extLst>
                <a:ext uri="{FF2B5EF4-FFF2-40B4-BE49-F238E27FC236}">
                  <a16:creationId xmlns:a16="http://schemas.microsoft.com/office/drawing/2014/main" id="{EDF63CC5-A86E-8B4B-9AD4-452ACFADA1FE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51649" y="5883440"/>
              <a:ext cx="74502" cy="73818"/>
            </a:xfrm>
            <a:prstGeom prst="rect">
              <a:avLst/>
            </a:prstGeom>
          </p:spPr>
        </p:pic>
        <p:pic>
          <p:nvPicPr>
            <p:cNvPr id="22" name="object 19">
              <a:extLst>
                <a:ext uri="{FF2B5EF4-FFF2-40B4-BE49-F238E27FC236}">
                  <a16:creationId xmlns:a16="http://schemas.microsoft.com/office/drawing/2014/main" id="{380CB797-0A37-3F40-96D9-9C22D3E68EB6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00654" y="5883440"/>
              <a:ext cx="74502" cy="73818"/>
            </a:xfrm>
            <a:prstGeom prst="rect">
              <a:avLst/>
            </a:prstGeom>
          </p:spPr>
        </p:pic>
        <p:pic>
          <p:nvPicPr>
            <p:cNvPr id="23" name="object 20">
              <a:extLst>
                <a:ext uri="{FF2B5EF4-FFF2-40B4-BE49-F238E27FC236}">
                  <a16:creationId xmlns:a16="http://schemas.microsoft.com/office/drawing/2014/main" id="{0FE0074A-D849-F249-ADFC-511D4F8F99C4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49660" y="5883440"/>
              <a:ext cx="74502" cy="73818"/>
            </a:xfrm>
            <a:prstGeom prst="rect">
              <a:avLst/>
            </a:prstGeom>
          </p:spPr>
        </p:pic>
        <p:pic>
          <p:nvPicPr>
            <p:cNvPr id="24" name="object 21">
              <a:extLst>
                <a:ext uri="{FF2B5EF4-FFF2-40B4-BE49-F238E27FC236}">
                  <a16:creationId xmlns:a16="http://schemas.microsoft.com/office/drawing/2014/main" id="{63E1BAF5-C9EE-BA4F-A0FF-16BF2C2B6B1B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398666" y="5883440"/>
              <a:ext cx="74502" cy="73818"/>
            </a:xfrm>
            <a:prstGeom prst="rect">
              <a:avLst/>
            </a:prstGeom>
          </p:spPr>
        </p:pic>
        <p:pic>
          <p:nvPicPr>
            <p:cNvPr id="25" name="object 22">
              <a:extLst>
                <a:ext uri="{FF2B5EF4-FFF2-40B4-BE49-F238E27FC236}">
                  <a16:creationId xmlns:a16="http://schemas.microsoft.com/office/drawing/2014/main" id="{AB527FD0-289F-2246-93D2-FEA036FF7C0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547671" y="5883440"/>
              <a:ext cx="74502" cy="73818"/>
            </a:xfrm>
            <a:prstGeom prst="rect">
              <a:avLst/>
            </a:prstGeom>
          </p:spPr>
        </p:pic>
        <p:pic>
          <p:nvPicPr>
            <p:cNvPr id="26" name="object 23">
              <a:extLst>
                <a:ext uri="{FF2B5EF4-FFF2-40B4-BE49-F238E27FC236}">
                  <a16:creationId xmlns:a16="http://schemas.microsoft.com/office/drawing/2014/main" id="{B899009B-F7CD-4347-B3C2-3415F002DCC8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96677" y="5883440"/>
              <a:ext cx="74502" cy="73818"/>
            </a:xfrm>
            <a:prstGeom prst="rect">
              <a:avLst/>
            </a:prstGeom>
          </p:spPr>
        </p:pic>
        <p:pic>
          <p:nvPicPr>
            <p:cNvPr id="27" name="object 24">
              <a:extLst>
                <a:ext uri="{FF2B5EF4-FFF2-40B4-BE49-F238E27FC236}">
                  <a16:creationId xmlns:a16="http://schemas.microsoft.com/office/drawing/2014/main" id="{EC3E291D-D384-7F48-B65B-5B3C47061072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45683" y="5883440"/>
              <a:ext cx="74502" cy="73818"/>
            </a:xfrm>
            <a:prstGeom prst="rect">
              <a:avLst/>
            </a:prstGeom>
          </p:spPr>
        </p:pic>
        <p:pic>
          <p:nvPicPr>
            <p:cNvPr id="28" name="object 25">
              <a:extLst>
                <a:ext uri="{FF2B5EF4-FFF2-40B4-BE49-F238E27FC236}">
                  <a16:creationId xmlns:a16="http://schemas.microsoft.com/office/drawing/2014/main" id="{3447A14C-19D9-0747-809D-72ED87202C81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94688" y="5883440"/>
              <a:ext cx="74503" cy="73818"/>
            </a:xfrm>
            <a:prstGeom prst="rect">
              <a:avLst/>
            </a:prstGeom>
          </p:spPr>
        </p:pic>
        <p:pic>
          <p:nvPicPr>
            <p:cNvPr id="29" name="object 26">
              <a:extLst>
                <a:ext uri="{FF2B5EF4-FFF2-40B4-BE49-F238E27FC236}">
                  <a16:creationId xmlns:a16="http://schemas.microsoft.com/office/drawing/2014/main" id="{3BB4FAC4-317B-A74F-854F-75B2E7DC0B73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143695" y="5883440"/>
              <a:ext cx="74503" cy="73818"/>
            </a:xfrm>
            <a:prstGeom prst="rect">
              <a:avLst/>
            </a:prstGeom>
          </p:spPr>
        </p:pic>
        <p:pic>
          <p:nvPicPr>
            <p:cNvPr id="30" name="object 27">
              <a:extLst>
                <a:ext uri="{FF2B5EF4-FFF2-40B4-BE49-F238E27FC236}">
                  <a16:creationId xmlns:a16="http://schemas.microsoft.com/office/drawing/2014/main" id="{4E2F8866-F550-E24A-B04D-C831D8744FF8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92700" y="5883440"/>
              <a:ext cx="74503" cy="73818"/>
            </a:xfrm>
            <a:prstGeom prst="rect">
              <a:avLst/>
            </a:prstGeom>
          </p:spPr>
        </p:pic>
        <p:pic>
          <p:nvPicPr>
            <p:cNvPr id="31" name="object 28">
              <a:extLst>
                <a:ext uri="{FF2B5EF4-FFF2-40B4-BE49-F238E27FC236}">
                  <a16:creationId xmlns:a16="http://schemas.microsoft.com/office/drawing/2014/main" id="{9CE33790-B0C1-754B-A5DD-64927BA6AC1B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441706" y="5883440"/>
              <a:ext cx="74503" cy="73818"/>
            </a:xfrm>
            <a:prstGeom prst="rect">
              <a:avLst/>
            </a:prstGeom>
          </p:spPr>
        </p:pic>
        <p:pic>
          <p:nvPicPr>
            <p:cNvPr id="32" name="object 29">
              <a:extLst>
                <a:ext uri="{FF2B5EF4-FFF2-40B4-BE49-F238E27FC236}">
                  <a16:creationId xmlns:a16="http://schemas.microsoft.com/office/drawing/2014/main" id="{2CC8E4B8-2405-4B4B-910F-8AB08E2BFC5D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590712" y="5883440"/>
              <a:ext cx="74503" cy="73818"/>
            </a:xfrm>
            <a:prstGeom prst="rect">
              <a:avLst/>
            </a:prstGeom>
          </p:spPr>
        </p:pic>
        <p:pic>
          <p:nvPicPr>
            <p:cNvPr id="33" name="object 30">
              <a:extLst>
                <a:ext uri="{FF2B5EF4-FFF2-40B4-BE49-F238E27FC236}">
                  <a16:creationId xmlns:a16="http://schemas.microsoft.com/office/drawing/2014/main" id="{C5D57E79-8A03-CB49-8682-F1FD618AE52F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39717" y="5883440"/>
              <a:ext cx="74503" cy="73818"/>
            </a:xfrm>
            <a:prstGeom prst="rect">
              <a:avLst/>
            </a:prstGeom>
          </p:spPr>
        </p:pic>
      </p:grpSp>
      <p:sp>
        <p:nvSpPr>
          <p:cNvPr id="35" name="object 2">
            <a:extLst>
              <a:ext uri="{FF2B5EF4-FFF2-40B4-BE49-F238E27FC236}">
                <a16:creationId xmlns:a16="http://schemas.microsoft.com/office/drawing/2014/main" id="{B7C7D8D2-C446-5A4B-99DC-B14F0DCA96BA}"/>
              </a:ext>
            </a:extLst>
          </p:cNvPr>
          <p:cNvSpPr/>
          <p:nvPr userDrawn="1"/>
        </p:nvSpPr>
        <p:spPr>
          <a:xfrm>
            <a:off x="-4482" y="0"/>
            <a:ext cx="18288000" cy="804951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DAE03A09-B8F5-B14D-AA68-4D0B3893702D}"/>
              </a:ext>
            </a:extLst>
          </p:cNvPr>
          <p:cNvSpPr/>
          <p:nvPr userDrawn="1"/>
        </p:nvSpPr>
        <p:spPr>
          <a:xfrm>
            <a:off x="-454025" y="10287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E685FBF-2BCE-B549-BA09-F031EF8ACA99}"/>
              </a:ext>
            </a:extLst>
          </p:cNvPr>
          <p:cNvGrpSpPr/>
          <p:nvPr userDrawn="1"/>
        </p:nvGrpSpPr>
        <p:grpSpPr>
          <a:xfrm rot="10800000">
            <a:off x="873404" y="8823172"/>
            <a:ext cx="3054617" cy="73818"/>
            <a:chOff x="9759603" y="5883440"/>
            <a:chExt cx="3054617" cy="73818"/>
          </a:xfrm>
        </p:grpSpPr>
        <p:pic>
          <p:nvPicPr>
            <p:cNvPr id="38" name="object 10">
              <a:extLst>
                <a:ext uri="{FF2B5EF4-FFF2-40B4-BE49-F238E27FC236}">
                  <a16:creationId xmlns:a16="http://schemas.microsoft.com/office/drawing/2014/main" id="{77E5EFED-C334-5348-B195-101710A90CE6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59603" y="5883440"/>
              <a:ext cx="74502" cy="73818"/>
            </a:xfrm>
            <a:prstGeom prst="rect">
              <a:avLst/>
            </a:prstGeom>
          </p:spPr>
        </p:pic>
        <p:pic>
          <p:nvPicPr>
            <p:cNvPr id="39" name="object 11">
              <a:extLst>
                <a:ext uri="{FF2B5EF4-FFF2-40B4-BE49-F238E27FC236}">
                  <a16:creationId xmlns:a16="http://schemas.microsoft.com/office/drawing/2014/main" id="{FAB9D9A9-7F38-3B4C-A7E6-008F0C8A345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08609" y="5883440"/>
              <a:ext cx="74502" cy="73818"/>
            </a:xfrm>
            <a:prstGeom prst="rect">
              <a:avLst/>
            </a:prstGeom>
          </p:spPr>
        </p:pic>
        <p:pic>
          <p:nvPicPr>
            <p:cNvPr id="40" name="object 12">
              <a:extLst>
                <a:ext uri="{FF2B5EF4-FFF2-40B4-BE49-F238E27FC236}">
                  <a16:creationId xmlns:a16="http://schemas.microsoft.com/office/drawing/2014/main" id="{22B42B0D-334F-2F40-B84F-1BD121964A3B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7615" y="5883440"/>
              <a:ext cx="74502" cy="73818"/>
            </a:xfrm>
            <a:prstGeom prst="rect">
              <a:avLst/>
            </a:prstGeom>
          </p:spPr>
        </p:pic>
        <p:pic>
          <p:nvPicPr>
            <p:cNvPr id="41" name="object 13">
              <a:extLst>
                <a:ext uri="{FF2B5EF4-FFF2-40B4-BE49-F238E27FC236}">
                  <a16:creationId xmlns:a16="http://schemas.microsoft.com/office/drawing/2014/main" id="{B4A746E3-8FC4-D548-A54A-DECF26A9B563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06621" y="5883440"/>
              <a:ext cx="74502" cy="73818"/>
            </a:xfrm>
            <a:prstGeom prst="rect">
              <a:avLst/>
            </a:prstGeom>
          </p:spPr>
        </p:pic>
        <p:pic>
          <p:nvPicPr>
            <p:cNvPr id="42" name="object 14">
              <a:extLst>
                <a:ext uri="{FF2B5EF4-FFF2-40B4-BE49-F238E27FC236}">
                  <a16:creationId xmlns:a16="http://schemas.microsoft.com/office/drawing/2014/main" id="{39544134-CBCF-7F49-8BB4-E034D2848366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55626" y="5883440"/>
              <a:ext cx="74502" cy="73818"/>
            </a:xfrm>
            <a:prstGeom prst="rect">
              <a:avLst/>
            </a:prstGeom>
          </p:spPr>
        </p:pic>
        <p:pic>
          <p:nvPicPr>
            <p:cNvPr id="43" name="object 15">
              <a:extLst>
                <a:ext uri="{FF2B5EF4-FFF2-40B4-BE49-F238E27FC236}">
                  <a16:creationId xmlns:a16="http://schemas.microsoft.com/office/drawing/2014/main" id="{77E4E128-5E53-4E45-9186-7F2CB15E9C0A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632" y="5883440"/>
              <a:ext cx="74502" cy="73818"/>
            </a:xfrm>
            <a:prstGeom prst="rect">
              <a:avLst/>
            </a:prstGeom>
          </p:spPr>
        </p:pic>
        <p:pic>
          <p:nvPicPr>
            <p:cNvPr id="44" name="object 16">
              <a:extLst>
                <a:ext uri="{FF2B5EF4-FFF2-40B4-BE49-F238E27FC236}">
                  <a16:creationId xmlns:a16="http://schemas.microsoft.com/office/drawing/2014/main" id="{EA314DE2-F2A2-9C49-A823-AB44F564CAE0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53638" y="5883440"/>
              <a:ext cx="74502" cy="73818"/>
            </a:xfrm>
            <a:prstGeom prst="rect">
              <a:avLst/>
            </a:prstGeom>
          </p:spPr>
        </p:pic>
        <p:pic>
          <p:nvPicPr>
            <p:cNvPr id="45" name="object 17">
              <a:extLst>
                <a:ext uri="{FF2B5EF4-FFF2-40B4-BE49-F238E27FC236}">
                  <a16:creationId xmlns:a16="http://schemas.microsoft.com/office/drawing/2014/main" id="{481C9080-D246-CC4D-AC19-4516830A987C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02643" y="5883440"/>
              <a:ext cx="74502" cy="73818"/>
            </a:xfrm>
            <a:prstGeom prst="rect">
              <a:avLst/>
            </a:prstGeom>
          </p:spPr>
        </p:pic>
        <p:pic>
          <p:nvPicPr>
            <p:cNvPr id="46" name="object 18">
              <a:extLst>
                <a:ext uri="{FF2B5EF4-FFF2-40B4-BE49-F238E27FC236}">
                  <a16:creationId xmlns:a16="http://schemas.microsoft.com/office/drawing/2014/main" id="{B91AF3CB-3006-CF4D-9B35-B8E73724E6AE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51649" y="5883440"/>
              <a:ext cx="74502" cy="73818"/>
            </a:xfrm>
            <a:prstGeom prst="rect">
              <a:avLst/>
            </a:prstGeom>
          </p:spPr>
        </p:pic>
        <p:pic>
          <p:nvPicPr>
            <p:cNvPr id="47" name="object 19">
              <a:extLst>
                <a:ext uri="{FF2B5EF4-FFF2-40B4-BE49-F238E27FC236}">
                  <a16:creationId xmlns:a16="http://schemas.microsoft.com/office/drawing/2014/main" id="{6D9B3E06-0041-3749-8026-5D04ABB27C55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00654" y="5883440"/>
              <a:ext cx="74502" cy="73818"/>
            </a:xfrm>
            <a:prstGeom prst="rect">
              <a:avLst/>
            </a:prstGeom>
          </p:spPr>
        </p:pic>
        <p:pic>
          <p:nvPicPr>
            <p:cNvPr id="48" name="object 20">
              <a:extLst>
                <a:ext uri="{FF2B5EF4-FFF2-40B4-BE49-F238E27FC236}">
                  <a16:creationId xmlns:a16="http://schemas.microsoft.com/office/drawing/2014/main" id="{FBB1329A-4AAA-B24E-A552-4416DD548161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49660" y="5883440"/>
              <a:ext cx="74502" cy="73818"/>
            </a:xfrm>
            <a:prstGeom prst="rect">
              <a:avLst/>
            </a:prstGeom>
          </p:spPr>
        </p:pic>
        <p:pic>
          <p:nvPicPr>
            <p:cNvPr id="49" name="object 21">
              <a:extLst>
                <a:ext uri="{FF2B5EF4-FFF2-40B4-BE49-F238E27FC236}">
                  <a16:creationId xmlns:a16="http://schemas.microsoft.com/office/drawing/2014/main" id="{03B8B288-0AD1-2946-A4FD-7C97BC89A2DA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398666" y="5883440"/>
              <a:ext cx="74502" cy="73818"/>
            </a:xfrm>
            <a:prstGeom prst="rect">
              <a:avLst/>
            </a:prstGeom>
          </p:spPr>
        </p:pic>
        <p:pic>
          <p:nvPicPr>
            <p:cNvPr id="50" name="object 22">
              <a:extLst>
                <a:ext uri="{FF2B5EF4-FFF2-40B4-BE49-F238E27FC236}">
                  <a16:creationId xmlns:a16="http://schemas.microsoft.com/office/drawing/2014/main" id="{0175A97A-3772-4145-B23A-BB3AB2F4C7BB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547671" y="5883440"/>
              <a:ext cx="74502" cy="73818"/>
            </a:xfrm>
            <a:prstGeom prst="rect">
              <a:avLst/>
            </a:prstGeom>
          </p:spPr>
        </p:pic>
        <p:pic>
          <p:nvPicPr>
            <p:cNvPr id="51" name="object 23">
              <a:extLst>
                <a:ext uri="{FF2B5EF4-FFF2-40B4-BE49-F238E27FC236}">
                  <a16:creationId xmlns:a16="http://schemas.microsoft.com/office/drawing/2014/main" id="{F5D5E73B-4EB9-0F4E-8F34-1560737FF9A0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96677" y="5883440"/>
              <a:ext cx="74502" cy="73818"/>
            </a:xfrm>
            <a:prstGeom prst="rect">
              <a:avLst/>
            </a:prstGeom>
          </p:spPr>
        </p:pic>
        <p:pic>
          <p:nvPicPr>
            <p:cNvPr id="52" name="object 24">
              <a:extLst>
                <a:ext uri="{FF2B5EF4-FFF2-40B4-BE49-F238E27FC236}">
                  <a16:creationId xmlns:a16="http://schemas.microsoft.com/office/drawing/2014/main" id="{2D1C41DC-EECA-8B49-97A6-D829EF258067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45683" y="5883440"/>
              <a:ext cx="74502" cy="73818"/>
            </a:xfrm>
            <a:prstGeom prst="rect">
              <a:avLst/>
            </a:prstGeom>
          </p:spPr>
        </p:pic>
        <p:pic>
          <p:nvPicPr>
            <p:cNvPr id="53" name="object 25">
              <a:extLst>
                <a:ext uri="{FF2B5EF4-FFF2-40B4-BE49-F238E27FC236}">
                  <a16:creationId xmlns:a16="http://schemas.microsoft.com/office/drawing/2014/main" id="{1F96471A-62BC-8B4F-B45C-5EAAFE29819C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94688" y="5883440"/>
              <a:ext cx="74503" cy="73818"/>
            </a:xfrm>
            <a:prstGeom prst="rect">
              <a:avLst/>
            </a:prstGeom>
          </p:spPr>
        </p:pic>
        <p:pic>
          <p:nvPicPr>
            <p:cNvPr id="54" name="object 26">
              <a:extLst>
                <a:ext uri="{FF2B5EF4-FFF2-40B4-BE49-F238E27FC236}">
                  <a16:creationId xmlns:a16="http://schemas.microsoft.com/office/drawing/2014/main" id="{56B466DF-F1E8-5C4D-BA97-A5515A44E4C8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143695" y="5883440"/>
              <a:ext cx="74503" cy="73818"/>
            </a:xfrm>
            <a:prstGeom prst="rect">
              <a:avLst/>
            </a:prstGeom>
          </p:spPr>
        </p:pic>
        <p:pic>
          <p:nvPicPr>
            <p:cNvPr id="55" name="object 27">
              <a:extLst>
                <a:ext uri="{FF2B5EF4-FFF2-40B4-BE49-F238E27FC236}">
                  <a16:creationId xmlns:a16="http://schemas.microsoft.com/office/drawing/2014/main" id="{633A8674-34DA-1749-A604-A3B2A3525816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92700" y="5883440"/>
              <a:ext cx="74503" cy="73818"/>
            </a:xfrm>
            <a:prstGeom prst="rect">
              <a:avLst/>
            </a:prstGeom>
          </p:spPr>
        </p:pic>
        <p:pic>
          <p:nvPicPr>
            <p:cNvPr id="56" name="object 28">
              <a:extLst>
                <a:ext uri="{FF2B5EF4-FFF2-40B4-BE49-F238E27FC236}">
                  <a16:creationId xmlns:a16="http://schemas.microsoft.com/office/drawing/2014/main" id="{32A8830D-76A4-C447-B83F-496D1A6BF335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441706" y="5883440"/>
              <a:ext cx="74503" cy="73818"/>
            </a:xfrm>
            <a:prstGeom prst="rect">
              <a:avLst/>
            </a:prstGeom>
          </p:spPr>
        </p:pic>
        <p:pic>
          <p:nvPicPr>
            <p:cNvPr id="57" name="object 29">
              <a:extLst>
                <a:ext uri="{FF2B5EF4-FFF2-40B4-BE49-F238E27FC236}">
                  <a16:creationId xmlns:a16="http://schemas.microsoft.com/office/drawing/2014/main" id="{C469B417-342D-9348-AED3-498632843ADA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590712" y="5883440"/>
              <a:ext cx="74503" cy="73818"/>
            </a:xfrm>
            <a:prstGeom prst="rect">
              <a:avLst/>
            </a:prstGeom>
          </p:spPr>
        </p:pic>
        <p:pic>
          <p:nvPicPr>
            <p:cNvPr id="58" name="object 30">
              <a:extLst>
                <a:ext uri="{FF2B5EF4-FFF2-40B4-BE49-F238E27FC236}">
                  <a16:creationId xmlns:a16="http://schemas.microsoft.com/office/drawing/2014/main" id="{EA6C1853-D361-874D-AD9F-02AE3A4D2C4B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39717" y="5883440"/>
              <a:ext cx="74503" cy="73818"/>
            </a:xfrm>
            <a:prstGeom prst="rect">
              <a:avLst/>
            </a:prstGeom>
          </p:spPr>
        </p:pic>
      </p:grpSp>
      <p:pic>
        <p:nvPicPr>
          <p:cNvPr id="60" name="Picture 5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373C350-60E1-495F-9436-70826FFA51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2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4FFD09F-8BBB-4F4A-A03E-0EEFA8DA3A6E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A07FBEEA-4BB0-3B4A-B12D-47020D535E72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2CC4C5D-0CB8-2F46-B7D9-245DB1DF0910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A407B07-A651-41CE-B5D7-EB92E78FBA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264C301-C1BA-484E-8547-F1E7F6DE1E80}"/>
              </a:ext>
            </a:extLst>
          </p:cNvPr>
          <p:cNvSpPr/>
          <p:nvPr userDrawn="1"/>
        </p:nvSpPr>
        <p:spPr>
          <a:xfrm>
            <a:off x="9281153" y="5494881"/>
            <a:ext cx="5723593" cy="31243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5C0992-7057-427A-BB22-460C230F01D7}"/>
              </a:ext>
            </a:extLst>
          </p:cNvPr>
          <p:cNvSpPr/>
          <p:nvPr userDrawn="1"/>
        </p:nvSpPr>
        <p:spPr>
          <a:xfrm>
            <a:off x="9281153" y="837668"/>
            <a:ext cx="5723593" cy="3819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ECEB10B7-D7F3-46DA-8F28-B8035F7145DF}"/>
              </a:ext>
            </a:extLst>
          </p:cNvPr>
          <p:cNvSpPr/>
          <p:nvPr userDrawn="1"/>
        </p:nvSpPr>
        <p:spPr>
          <a:xfrm flipH="1">
            <a:off x="15458772" y="837668"/>
            <a:ext cx="61516" cy="781236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0" y="0"/>
                </a:moveTo>
                <a:lnTo>
                  <a:pt x="28574" y="0"/>
                </a:lnTo>
                <a:lnTo>
                  <a:pt x="28574" y="8229599"/>
                </a:lnTo>
                <a:lnTo>
                  <a:pt x="0" y="8229599"/>
                </a:lnTo>
                <a:lnTo>
                  <a:pt x="0" y="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946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861B1E77-13BE-7D4A-8730-1445E7507836}"/>
              </a:ext>
            </a:extLst>
          </p:cNvPr>
          <p:cNvSpPr/>
          <p:nvPr userDrawn="1"/>
        </p:nvSpPr>
        <p:spPr>
          <a:xfrm>
            <a:off x="-4482" y="0"/>
            <a:ext cx="18288000" cy="804951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939ABE26-0F6D-4A49-89F5-5A7D243BD93A}"/>
              </a:ext>
            </a:extLst>
          </p:cNvPr>
          <p:cNvSpPr/>
          <p:nvPr userDrawn="1"/>
        </p:nvSpPr>
        <p:spPr>
          <a:xfrm>
            <a:off x="-454025" y="10287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AB83CA-72A0-5B43-A0E5-5630BADF85AA}"/>
              </a:ext>
            </a:extLst>
          </p:cNvPr>
          <p:cNvGrpSpPr/>
          <p:nvPr userDrawn="1"/>
        </p:nvGrpSpPr>
        <p:grpSpPr>
          <a:xfrm rot="10800000">
            <a:off x="873404" y="8823172"/>
            <a:ext cx="3054617" cy="73818"/>
            <a:chOff x="9759603" y="5883440"/>
            <a:chExt cx="3054617" cy="73818"/>
          </a:xfrm>
        </p:grpSpPr>
        <p:pic>
          <p:nvPicPr>
            <p:cNvPr id="13" name="object 10">
              <a:extLst>
                <a:ext uri="{FF2B5EF4-FFF2-40B4-BE49-F238E27FC236}">
                  <a16:creationId xmlns:a16="http://schemas.microsoft.com/office/drawing/2014/main" id="{2693B781-C17F-D046-A1CC-47D60FE5146A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59603" y="5883440"/>
              <a:ext cx="74502" cy="73818"/>
            </a:xfrm>
            <a:prstGeom prst="rect">
              <a:avLst/>
            </a:prstGeom>
          </p:spPr>
        </p:pic>
        <p:pic>
          <p:nvPicPr>
            <p:cNvPr id="14" name="object 11">
              <a:extLst>
                <a:ext uri="{FF2B5EF4-FFF2-40B4-BE49-F238E27FC236}">
                  <a16:creationId xmlns:a16="http://schemas.microsoft.com/office/drawing/2014/main" id="{81CF6986-F671-0946-95B5-782E2DE8F3AB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08609" y="5883440"/>
              <a:ext cx="74502" cy="73818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764B46D8-1F50-A548-968A-E9E3228B30A3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57615" y="5883440"/>
              <a:ext cx="74502" cy="73818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:a16="http://schemas.microsoft.com/office/drawing/2014/main" id="{AB512040-F728-8240-883B-7D508A9A9DD1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06621" y="5883440"/>
              <a:ext cx="74502" cy="73818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:a16="http://schemas.microsoft.com/office/drawing/2014/main" id="{8A1EE0CB-CF08-824E-A3CD-3B86EB85CB08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55626" y="5883440"/>
              <a:ext cx="74502" cy="73818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:a16="http://schemas.microsoft.com/office/drawing/2014/main" id="{6159E075-1A87-0A41-B97E-78AD1AC03821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632" y="5883440"/>
              <a:ext cx="74502" cy="73818"/>
            </a:xfrm>
            <a:prstGeom prst="rect">
              <a:avLst/>
            </a:prstGeom>
          </p:spPr>
        </p:pic>
        <p:pic>
          <p:nvPicPr>
            <p:cNvPr id="19" name="object 16">
              <a:extLst>
                <a:ext uri="{FF2B5EF4-FFF2-40B4-BE49-F238E27FC236}">
                  <a16:creationId xmlns:a16="http://schemas.microsoft.com/office/drawing/2014/main" id="{FCADBA37-9D17-D84A-8001-2F1DC761A712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53638" y="5883440"/>
              <a:ext cx="74502" cy="73818"/>
            </a:xfrm>
            <a:prstGeom prst="rect">
              <a:avLst/>
            </a:prstGeom>
          </p:spPr>
        </p:pic>
        <p:pic>
          <p:nvPicPr>
            <p:cNvPr id="20" name="object 17">
              <a:extLst>
                <a:ext uri="{FF2B5EF4-FFF2-40B4-BE49-F238E27FC236}">
                  <a16:creationId xmlns:a16="http://schemas.microsoft.com/office/drawing/2014/main" id="{D6BA6CE5-2399-D04A-B90E-6CCC2503C365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02643" y="5883440"/>
              <a:ext cx="74502" cy="73818"/>
            </a:xfrm>
            <a:prstGeom prst="rect">
              <a:avLst/>
            </a:prstGeom>
          </p:spPr>
        </p:pic>
        <p:pic>
          <p:nvPicPr>
            <p:cNvPr id="21" name="object 18">
              <a:extLst>
                <a:ext uri="{FF2B5EF4-FFF2-40B4-BE49-F238E27FC236}">
                  <a16:creationId xmlns:a16="http://schemas.microsoft.com/office/drawing/2014/main" id="{EDF63CC5-A86E-8B4B-9AD4-452ACFADA1FE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51649" y="5883440"/>
              <a:ext cx="74502" cy="73818"/>
            </a:xfrm>
            <a:prstGeom prst="rect">
              <a:avLst/>
            </a:prstGeom>
          </p:spPr>
        </p:pic>
        <p:pic>
          <p:nvPicPr>
            <p:cNvPr id="22" name="object 19">
              <a:extLst>
                <a:ext uri="{FF2B5EF4-FFF2-40B4-BE49-F238E27FC236}">
                  <a16:creationId xmlns:a16="http://schemas.microsoft.com/office/drawing/2014/main" id="{380CB797-0A37-3F40-96D9-9C22D3E68EB6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00654" y="5883440"/>
              <a:ext cx="74502" cy="73818"/>
            </a:xfrm>
            <a:prstGeom prst="rect">
              <a:avLst/>
            </a:prstGeom>
          </p:spPr>
        </p:pic>
        <p:pic>
          <p:nvPicPr>
            <p:cNvPr id="23" name="object 20">
              <a:extLst>
                <a:ext uri="{FF2B5EF4-FFF2-40B4-BE49-F238E27FC236}">
                  <a16:creationId xmlns:a16="http://schemas.microsoft.com/office/drawing/2014/main" id="{0FE0074A-D849-F249-ADFC-511D4F8F99C4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49660" y="5883440"/>
              <a:ext cx="74502" cy="73818"/>
            </a:xfrm>
            <a:prstGeom prst="rect">
              <a:avLst/>
            </a:prstGeom>
          </p:spPr>
        </p:pic>
        <p:pic>
          <p:nvPicPr>
            <p:cNvPr id="24" name="object 21">
              <a:extLst>
                <a:ext uri="{FF2B5EF4-FFF2-40B4-BE49-F238E27FC236}">
                  <a16:creationId xmlns:a16="http://schemas.microsoft.com/office/drawing/2014/main" id="{63E1BAF5-C9EE-BA4F-A0FF-16BF2C2B6B1B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398666" y="5883440"/>
              <a:ext cx="74502" cy="73818"/>
            </a:xfrm>
            <a:prstGeom prst="rect">
              <a:avLst/>
            </a:prstGeom>
          </p:spPr>
        </p:pic>
        <p:pic>
          <p:nvPicPr>
            <p:cNvPr id="25" name="object 22">
              <a:extLst>
                <a:ext uri="{FF2B5EF4-FFF2-40B4-BE49-F238E27FC236}">
                  <a16:creationId xmlns:a16="http://schemas.microsoft.com/office/drawing/2014/main" id="{AB527FD0-289F-2246-93D2-FEA036FF7C02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547671" y="5883440"/>
              <a:ext cx="74502" cy="73818"/>
            </a:xfrm>
            <a:prstGeom prst="rect">
              <a:avLst/>
            </a:prstGeom>
          </p:spPr>
        </p:pic>
        <p:pic>
          <p:nvPicPr>
            <p:cNvPr id="26" name="object 23">
              <a:extLst>
                <a:ext uri="{FF2B5EF4-FFF2-40B4-BE49-F238E27FC236}">
                  <a16:creationId xmlns:a16="http://schemas.microsoft.com/office/drawing/2014/main" id="{B899009B-F7CD-4347-B3C2-3415F002DCC8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96677" y="5883440"/>
              <a:ext cx="74502" cy="73818"/>
            </a:xfrm>
            <a:prstGeom prst="rect">
              <a:avLst/>
            </a:prstGeom>
          </p:spPr>
        </p:pic>
        <p:pic>
          <p:nvPicPr>
            <p:cNvPr id="27" name="object 24">
              <a:extLst>
                <a:ext uri="{FF2B5EF4-FFF2-40B4-BE49-F238E27FC236}">
                  <a16:creationId xmlns:a16="http://schemas.microsoft.com/office/drawing/2014/main" id="{EC3E291D-D384-7F48-B65B-5B3C47061072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45683" y="5883440"/>
              <a:ext cx="74502" cy="73818"/>
            </a:xfrm>
            <a:prstGeom prst="rect">
              <a:avLst/>
            </a:prstGeom>
          </p:spPr>
        </p:pic>
        <p:pic>
          <p:nvPicPr>
            <p:cNvPr id="28" name="object 25">
              <a:extLst>
                <a:ext uri="{FF2B5EF4-FFF2-40B4-BE49-F238E27FC236}">
                  <a16:creationId xmlns:a16="http://schemas.microsoft.com/office/drawing/2014/main" id="{3447A14C-19D9-0747-809D-72ED87202C81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94688" y="5883440"/>
              <a:ext cx="74503" cy="73818"/>
            </a:xfrm>
            <a:prstGeom prst="rect">
              <a:avLst/>
            </a:prstGeom>
          </p:spPr>
        </p:pic>
        <p:pic>
          <p:nvPicPr>
            <p:cNvPr id="29" name="object 26">
              <a:extLst>
                <a:ext uri="{FF2B5EF4-FFF2-40B4-BE49-F238E27FC236}">
                  <a16:creationId xmlns:a16="http://schemas.microsoft.com/office/drawing/2014/main" id="{3BB4FAC4-317B-A74F-854F-75B2E7DC0B73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143695" y="5883440"/>
              <a:ext cx="74503" cy="73818"/>
            </a:xfrm>
            <a:prstGeom prst="rect">
              <a:avLst/>
            </a:prstGeom>
          </p:spPr>
        </p:pic>
        <p:pic>
          <p:nvPicPr>
            <p:cNvPr id="30" name="object 27">
              <a:extLst>
                <a:ext uri="{FF2B5EF4-FFF2-40B4-BE49-F238E27FC236}">
                  <a16:creationId xmlns:a16="http://schemas.microsoft.com/office/drawing/2014/main" id="{4E2F8866-F550-E24A-B04D-C831D8744FF8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92700" y="5883440"/>
              <a:ext cx="74503" cy="73818"/>
            </a:xfrm>
            <a:prstGeom prst="rect">
              <a:avLst/>
            </a:prstGeom>
          </p:spPr>
        </p:pic>
        <p:pic>
          <p:nvPicPr>
            <p:cNvPr id="31" name="object 28">
              <a:extLst>
                <a:ext uri="{FF2B5EF4-FFF2-40B4-BE49-F238E27FC236}">
                  <a16:creationId xmlns:a16="http://schemas.microsoft.com/office/drawing/2014/main" id="{9CE33790-B0C1-754B-A5DD-64927BA6AC1B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441706" y="5883440"/>
              <a:ext cx="74503" cy="73818"/>
            </a:xfrm>
            <a:prstGeom prst="rect">
              <a:avLst/>
            </a:prstGeom>
          </p:spPr>
        </p:pic>
        <p:pic>
          <p:nvPicPr>
            <p:cNvPr id="32" name="object 29">
              <a:extLst>
                <a:ext uri="{FF2B5EF4-FFF2-40B4-BE49-F238E27FC236}">
                  <a16:creationId xmlns:a16="http://schemas.microsoft.com/office/drawing/2014/main" id="{2CC8E4B8-2405-4B4B-910F-8AB08E2BFC5D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590712" y="5883440"/>
              <a:ext cx="74503" cy="73818"/>
            </a:xfrm>
            <a:prstGeom prst="rect">
              <a:avLst/>
            </a:prstGeom>
          </p:spPr>
        </p:pic>
        <p:pic>
          <p:nvPicPr>
            <p:cNvPr id="33" name="object 30">
              <a:extLst>
                <a:ext uri="{FF2B5EF4-FFF2-40B4-BE49-F238E27FC236}">
                  <a16:creationId xmlns:a16="http://schemas.microsoft.com/office/drawing/2014/main" id="{C5D57E79-8A03-CB49-8682-F1FD618AE52F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39717" y="5883440"/>
              <a:ext cx="74503" cy="73818"/>
            </a:xfrm>
            <a:prstGeom prst="rect">
              <a:avLst/>
            </a:prstGeom>
          </p:spPr>
        </p:pic>
      </p:grpSp>
      <p:pic>
        <p:nvPicPr>
          <p:cNvPr id="35" name="Picture 3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0914D62-218E-443A-809C-454BA4CA5A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9EAAAF-AAFA-374B-BA2B-454C13D78E60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AED6B75-1397-B64B-B89F-971C4FBB7C42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45C9E21-5798-4F59-A682-DD49BAB8E3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9EAAAF-AAFA-374B-BA2B-454C13D78E60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AED6B75-1397-B64B-B89F-971C4FBB7C42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C6E696BB-D489-4E45-AD3E-2908427C4D7D}"/>
              </a:ext>
            </a:extLst>
          </p:cNvPr>
          <p:cNvSpPr/>
          <p:nvPr userDrawn="1"/>
        </p:nvSpPr>
        <p:spPr>
          <a:xfrm>
            <a:off x="1028700" y="4508027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59401E6-BFCF-4EF3-9A7A-63EF976CE1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1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25A0CD-16AB-CE49-962D-9F19D1D2CAF5}"/>
              </a:ext>
            </a:extLst>
          </p:cNvPr>
          <p:cNvSpPr/>
          <p:nvPr userDrawn="1"/>
        </p:nvSpPr>
        <p:spPr>
          <a:xfrm>
            <a:off x="2717878" y="1026464"/>
            <a:ext cx="7587081" cy="81968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9EAAAF-AAFA-374B-BA2B-454C13D78E60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AED6B75-1397-B64B-B89F-971C4FBB7C42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CCAB1345-992F-E545-B04B-5857CD94DC35}"/>
              </a:ext>
            </a:extLst>
          </p:cNvPr>
          <p:cNvSpPr/>
          <p:nvPr userDrawn="1"/>
        </p:nvSpPr>
        <p:spPr>
          <a:xfrm>
            <a:off x="2146264" y="1026464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6D670A1-3204-47EE-B63E-4EB2F5A204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74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">
            <a:extLst>
              <a:ext uri="{FF2B5EF4-FFF2-40B4-BE49-F238E27FC236}">
                <a16:creationId xmlns:a16="http://schemas.microsoft.com/office/drawing/2014/main" id="{04F991A6-7FBD-004C-B9D3-09B858053AE4}"/>
              </a:ext>
            </a:extLst>
          </p:cNvPr>
          <p:cNvSpPr/>
          <p:nvPr userDrawn="1"/>
        </p:nvSpPr>
        <p:spPr>
          <a:xfrm>
            <a:off x="9144000" y="0"/>
            <a:ext cx="9143999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37A84B-8011-F642-9A70-EB69675DA17D}"/>
              </a:ext>
            </a:extLst>
          </p:cNvPr>
          <p:cNvSpPr/>
          <p:nvPr userDrawn="1"/>
        </p:nvSpPr>
        <p:spPr>
          <a:xfrm rot="5400000">
            <a:off x="6860525" y="4895850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E857CD44-1A68-9845-B9B7-5DD89207B779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68FC8AD-D5D2-47DE-A2B8-41EECADC04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4FFD09F-8BBB-4F4A-A03E-0EEFA8DA3A6E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5D0346-91FD-8849-99B9-552AB425B3EA}"/>
              </a:ext>
            </a:extLst>
          </p:cNvPr>
          <p:cNvSpPr/>
          <p:nvPr userDrawn="1"/>
        </p:nvSpPr>
        <p:spPr>
          <a:xfrm>
            <a:off x="1028700" y="1028700"/>
            <a:ext cx="4552949" cy="82295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A2514BFE-6C95-B448-B46A-B811D9404797}"/>
              </a:ext>
            </a:extLst>
          </p:cNvPr>
          <p:cNvSpPr/>
          <p:nvPr userDrawn="1"/>
        </p:nvSpPr>
        <p:spPr>
          <a:xfrm>
            <a:off x="7015305" y="6989450"/>
            <a:ext cx="7200900" cy="28575"/>
          </a:xfrm>
          <a:custGeom>
            <a:avLst/>
            <a:gdLst/>
            <a:ahLst/>
            <a:cxnLst/>
            <a:rect l="l" t="t" r="r" b="b"/>
            <a:pathLst>
              <a:path w="7200900" h="28575">
                <a:moveTo>
                  <a:pt x="7200899" y="28574"/>
                </a:moveTo>
                <a:lnTo>
                  <a:pt x="0" y="28574"/>
                </a:lnTo>
                <a:lnTo>
                  <a:pt x="0" y="0"/>
                </a:lnTo>
                <a:lnTo>
                  <a:pt x="7200899" y="0"/>
                </a:lnTo>
                <a:lnTo>
                  <a:pt x="7200899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E0312E-A9C2-C349-99AD-AFCFD9FFF450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1AEF8A2-F327-48E5-8CB8-B089873885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9EAAAF-AAFA-374B-BA2B-454C13D78E60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AED6B75-1397-B64B-B89F-971C4FBB7C42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950B3E-629C-5048-BBA1-C8B1F62EFD00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7A607B4-CBD2-E04D-BDAA-181449BAF92E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303B47C-055F-4CF7-A9C2-5EBC2394C0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0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9EAAAF-AAFA-374B-BA2B-454C13D78E60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AED6B75-1397-B64B-B89F-971C4FBB7C42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C6E696BB-D489-4E45-AD3E-2908427C4D7D}"/>
              </a:ext>
            </a:extLst>
          </p:cNvPr>
          <p:cNvSpPr/>
          <p:nvPr/>
        </p:nvSpPr>
        <p:spPr>
          <a:xfrm>
            <a:off x="1028700" y="4508027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C38A79-1416-6A47-8697-1B397F2D4AAD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625C8968-7A91-BB4A-B0D1-505C60660E18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586ED654-700A-2147-9380-60A6E2C74899}"/>
              </a:ext>
            </a:extLst>
          </p:cNvPr>
          <p:cNvSpPr/>
          <p:nvPr userDrawn="1"/>
        </p:nvSpPr>
        <p:spPr>
          <a:xfrm>
            <a:off x="1028700" y="4508027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C4507AA-2BEA-4396-8AC0-6AECF0DC39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4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25A0CD-16AB-CE49-962D-9F19D1D2CAF5}"/>
              </a:ext>
            </a:extLst>
          </p:cNvPr>
          <p:cNvSpPr/>
          <p:nvPr/>
        </p:nvSpPr>
        <p:spPr>
          <a:xfrm>
            <a:off x="2717878" y="1026464"/>
            <a:ext cx="7587081" cy="81968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9EAAAF-AAFA-374B-BA2B-454C13D78E60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AED6B75-1397-B64B-B89F-971C4FBB7C42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CCAB1345-992F-E545-B04B-5857CD94DC35}"/>
              </a:ext>
            </a:extLst>
          </p:cNvPr>
          <p:cNvSpPr/>
          <p:nvPr/>
        </p:nvSpPr>
        <p:spPr>
          <a:xfrm>
            <a:off x="2146264" y="1026464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8127CD-FD8A-A844-98F0-23382BA9FAE9}"/>
              </a:ext>
            </a:extLst>
          </p:cNvPr>
          <p:cNvSpPr/>
          <p:nvPr userDrawn="1"/>
        </p:nvSpPr>
        <p:spPr>
          <a:xfrm>
            <a:off x="2717878" y="1026464"/>
            <a:ext cx="7587081" cy="81968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633B24-A0CE-BF4A-B6B6-8FF604B3913F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C59CADE6-3B65-9745-88CF-D1F15149CC2E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7A7E4853-92BF-8943-98F7-E8F30CF4C94E}"/>
              </a:ext>
            </a:extLst>
          </p:cNvPr>
          <p:cNvSpPr/>
          <p:nvPr userDrawn="1"/>
        </p:nvSpPr>
        <p:spPr>
          <a:xfrm>
            <a:off x="2146264" y="1026464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66F3154-0215-451C-8558-42D17D5C9C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">
            <a:extLst>
              <a:ext uri="{FF2B5EF4-FFF2-40B4-BE49-F238E27FC236}">
                <a16:creationId xmlns:a16="http://schemas.microsoft.com/office/drawing/2014/main" id="{04F991A6-7FBD-004C-B9D3-09B858053AE4}"/>
              </a:ext>
            </a:extLst>
          </p:cNvPr>
          <p:cNvSpPr/>
          <p:nvPr/>
        </p:nvSpPr>
        <p:spPr>
          <a:xfrm>
            <a:off x="9144000" y="0"/>
            <a:ext cx="9143999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DEF7E3-8CE1-A64E-893B-2B52B8EADD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81547" y="8431466"/>
            <a:ext cx="1297190" cy="121661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37A84B-8011-F642-9A70-EB69675DA17D}"/>
              </a:ext>
            </a:extLst>
          </p:cNvPr>
          <p:cNvSpPr/>
          <p:nvPr/>
        </p:nvSpPr>
        <p:spPr>
          <a:xfrm rot="5400000">
            <a:off x="6860525" y="4895850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E857CD44-1A68-9845-B9B7-5DD89207B779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E305CF2-3738-8E46-A4CD-EFB5936BA81C}"/>
              </a:ext>
            </a:extLst>
          </p:cNvPr>
          <p:cNvSpPr/>
          <p:nvPr userDrawn="1"/>
        </p:nvSpPr>
        <p:spPr>
          <a:xfrm>
            <a:off x="9144000" y="0"/>
            <a:ext cx="9143999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432242-6D23-104C-983C-E3A1DF4292E7}"/>
              </a:ext>
            </a:extLst>
          </p:cNvPr>
          <p:cNvSpPr/>
          <p:nvPr userDrawn="1"/>
        </p:nvSpPr>
        <p:spPr>
          <a:xfrm rot="5400000">
            <a:off x="6860525" y="4895850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2BD09B77-CEFE-DD43-B003-CC084EC60D65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8ED3A8D-2BE4-4228-8B5B-EDDEEE32EC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9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4FFD09F-8BBB-4F4A-A03E-0EEFA8DA3A6E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5D0346-91FD-8849-99B9-552AB425B3EA}"/>
              </a:ext>
            </a:extLst>
          </p:cNvPr>
          <p:cNvSpPr/>
          <p:nvPr/>
        </p:nvSpPr>
        <p:spPr>
          <a:xfrm>
            <a:off x="1028700" y="1028700"/>
            <a:ext cx="4552949" cy="82295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3F6C14-4A8C-E641-AC92-50F514730E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81547" y="8431466"/>
            <a:ext cx="1297190" cy="1216619"/>
          </a:xfrm>
          <a:prstGeom prst="rect">
            <a:avLst/>
          </a:prstGeom>
        </p:spPr>
      </p:pic>
      <p:sp>
        <p:nvSpPr>
          <p:cNvPr id="11" name="object 8">
            <a:extLst>
              <a:ext uri="{FF2B5EF4-FFF2-40B4-BE49-F238E27FC236}">
                <a16:creationId xmlns:a16="http://schemas.microsoft.com/office/drawing/2014/main" id="{A2514BFE-6C95-B448-B46A-B811D9404797}"/>
              </a:ext>
            </a:extLst>
          </p:cNvPr>
          <p:cNvSpPr/>
          <p:nvPr/>
        </p:nvSpPr>
        <p:spPr>
          <a:xfrm>
            <a:off x="7015305" y="6989450"/>
            <a:ext cx="7200900" cy="28575"/>
          </a:xfrm>
          <a:custGeom>
            <a:avLst/>
            <a:gdLst/>
            <a:ahLst/>
            <a:cxnLst/>
            <a:rect l="l" t="t" r="r" b="b"/>
            <a:pathLst>
              <a:path w="7200900" h="28575">
                <a:moveTo>
                  <a:pt x="7200899" y="28574"/>
                </a:moveTo>
                <a:lnTo>
                  <a:pt x="0" y="28574"/>
                </a:lnTo>
                <a:lnTo>
                  <a:pt x="0" y="0"/>
                </a:lnTo>
                <a:lnTo>
                  <a:pt x="7200899" y="0"/>
                </a:lnTo>
                <a:lnTo>
                  <a:pt x="7200899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E0312E-A9C2-C349-99AD-AFCFD9FFF450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7E98F78-1EE8-9C46-B346-E33EA2A7C643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C0EF02-BD96-1647-AA41-B9268F4871FD}"/>
              </a:ext>
            </a:extLst>
          </p:cNvPr>
          <p:cNvSpPr/>
          <p:nvPr userDrawn="1"/>
        </p:nvSpPr>
        <p:spPr>
          <a:xfrm>
            <a:off x="1028700" y="1028700"/>
            <a:ext cx="4552949" cy="82295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67F30830-0281-CB4A-8A0B-32C54DACCB37}"/>
              </a:ext>
            </a:extLst>
          </p:cNvPr>
          <p:cNvSpPr/>
          <p:nvPr userDrawn="1"/>
        </p:nvSpPr>
        <p:spPr>
          <a:xfrm>
            <a:off x="7015305" y="6989450"/>
            <a:ext cx="7200900" cy="28575"/>
          </a:xfrm>
          <a:custGeom>
            <a:avLst/>
            <a:gdLst/>
            <a:ahLst/>
            <a:cxnLst/>
            <a:rect l="l" t="t" r="r" b="b"/>
            <a:pathLst>
              <a:path w="7200900" h="28575">
                <a:moveTo>
                  <a:pt x="7200899" y="28574"/>
                </a:moveTo>
                <a:lnTo>
                  <a:pt x="0" y="28574"/>
                </a:lnTo>
                <a:lnTo>
                  <a:pt x="0" y="0"/>
                </a:lnTo>
                <a:lnTo>
                  <a:pt x="7200899" y="0"/>
                </a:lnTo>
                <a:lnTo>
                  <a:pt x="7200899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62FECF-1BB5-4C42-A89A-BC831EB07689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F605D26-1BE5-477E-A82D-0514743696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8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D4FFD09F-8BBB-4F4A-A03E-0EEFA8DA3A6E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769987-766C-AE4B-87F0-D07CCA454BF2}"/>
              </a:ext>
            </a:extLst>
          </p:cNvPr>
          <p:cNvSpPr/>
          <p:nvPr/>
        </p:nvSpPr>
        <p:spPr>
          <a:xfrm>
            <a:off x="9281153" y="5494881"/>
            <a:ext cx="5723593" cy="31243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5D0346-91FD-8849-99B9-552AB425B3EA}"/>
              </a:ext>
            </a:extLst>
          </p:cNvPr>
          <p:cNvSpPr/>
          <p:nvPr/>
        </p:nvSpPr>
        <p:spPr>
          <a:xfrm>
            <a:off x="9281153" y="837668"/>
            <a:ext cx="5723593" cy="3819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52E66EB2-263D-BA4C-964B-DCF423D7C437}"/>
              </a:ext>
            </a:extLst>
          </p:cNvPr>
          <p:cNvSpPr/>
          <p:nvPr/>
        </p:nvSpPr>
        <p:spPr>
          <a:xfrm flipH="1">
            <a:off x="15458772" y="837668"/>
            <a:ext cx="61516" cy="781236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0" y="0"/>
                </a:moveTo>
                <a:lnTo>
                  <a:pt x="28574" y="0"/>
                </a:lnTo>
                <a:lnTo>
                  <a:pt x="28574" y="8229599"/>
                </a:lnTo>
                <a:lnTo>
                  <a:pt x="0" y="8229599"/>
                </a:lnTo>
                <a:lnTo>
                  <a:pt x="0" y="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A07FBEEA-4BB0-3B4A-B12D-47020D535E72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2CC4C5D-0CB8-2F46-B7D9-245DB1DF0910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ADCC2C1-F217-403C-8616-88AC38F5FC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3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B58A3138-293C-1C4B-990D-E9B1D05EC067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894B9C6-FFC2-BF49-B139-13399AA9464D}"/>
              </a:ext>
            </a:extLst>
          </p:cNvPr>
          <p:cNvSpPr/>
          <p:nvPr/>
        </p:nvSpPr>
        <p:spPr>
          <a:xfrm>
            <a:off x="2137299" y="1028700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28AAAE-5FD4-E749-8114-2DAEC131C6BD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DD7F3E48-D5A1-D341-B5E7-77158EA2FBED}"/>
              </a:ext>
            </a:extLst>
          </p:cNvPr>
          <p:cNvSpPr/>
          <p:nvPr userDrawn="1"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952CB7C8-3BB9-2143-AC2F-773A7C074011}"/>
              </a:ext>
            </a:extLst>
          </p:cNvPr>
          <p:cNvSpPr/>
          <p:nvPr userDrawn="1"/>
        </p:nvSpPr>
        <p:spPr>
          <a:xfrm>
            <a:off x="2137299" y="1028700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A4F16-1ACC-7B4A-873F-BADAEB93E903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CA8843C-A775-4603-8EC5-6A4B5FA72E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0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4EC58BEA-C5D0-6E43-A7BE-DF35E27A2457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B0471B98-1891-6240-AF37-D317E72481B2}"/>
              </a:ext>
            </a:extLst>
          </p:cNvPr>
          <p:cNvSpPr/>
          <p:nvPr/>
        </p:nvSpPr>
        <p:spPr>
          <a:xfrm rot="5400000" flipH="1">
            <a:off x="9140192" y="-4766911"/>
            <a:ext cx="45719" cy="182880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11F753-0479-734E-8743-658697E11855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7E9B19-FEFE-C943-93B3-FAFAEACFEC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81547" y="8431466"/>
            <a:ext cx="1297190" cy="121661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028AAAE-5FD4-E749-8114-2DAEC131C6BD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639359C6-1A1D-274B-82CF-24CE4CE2C298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2E8E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C0D586C-0FAA-C74C-ADB8-2C3BC7D4DC81}"/>
              </a:ext>
            </a:extLst>
          </p:cNvPr>
          <p:cNvSpPr/>
          <p:nvPr userDrawn="1"/>
        </p:nvSpPr>
        <p:spPr>
          <a:xfrm rot="5400000" flipH="1">
            <a:off x="9140192" y="-4766911"/>
            <a:ext cx="45719" cy="182880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7F5BD4-D7E3-1641-BA72-D080427A4F0D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4771C5-3AE5-724A-AF63-AB97DA82CA36}"/>
              </a:ext>
            </a:extLst>
          </p:cNvPr>
          <p:cNvSpPr/>
          <p:nvPr userDrawn="1"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356CF6C-D01F-4660-9956-5F0F971B22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1199" y="9101429"/>
            <a:ext cx="4003397" cy="7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4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8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61" r:id="rId11"/>
    <p:sldLayoutId id="2147483662" r:id="rId12"/>
    <p:sldLayoutId id="2147483668" r:id="rId13"/>
    <p:sldLayoutId id="2147483667" r:id="rId14"/>
    <p:sldLayoutId id="2147483663" r:id="rId15"/>
    <p:sldLayoutId id="2147483664" r:id="rId1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2512A932-6B11-44D1-BFE8-066A3C13C6B2}"/>
              </a:ext>
            </a:extLst>
          </p:cNvPr>
          <p:cNvSpPr txBox="1">
            <a:spLocks/>
          </p:cNvSpPr>
          <p:nvPr/>
        </p:nvSpPr>
        <p:spPr>
          <a:xfrm>
            <a:off x="685800" y="7124700"/>
            <a:ext cx="11328400" cy="1949252"/>
          </a:xfrm>
          <a:prstGeom prst="rect">
            <a:avLst/>
          </a:prstGeom>
        </p:spPr>
        <p:txBody>
          <a:bodyPr vert="horz" wrap="square" lIns="0" tIns="168275" rIns="0" bIns="0" rtlCol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14960"/>
              </a:lnSpc>
              <a:spcBef>
                <a:spcPts val="1325"/>
              </a:spcBef>
            </a:pPr>
            <a:r>
              <a:rPr lang="en-US" sz="8800" kern="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3577EF77-9882-411B-BA9F-485EF3522EBE}"/>
              </a:ext>
            </a:extLst>
          </p:cNvPr>
          <p:cNvSpPr txBox="1"/>
          <p:nvPr/>
        </p:nvSpPr>
        <p:spPr>
          <a:xfrm>
            <a:off x="685800" y="9379086"/>
            <a:ext cx="3611245" cy="289823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5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01900" y="1368379"/>
            <a:ext cx="6760845" cy="2820003"/>
          </a:xfrm>
          <a:prstGeom prst="rect">
            <a:avLst/>
          </a:prstGeom>
        </p:spPr>
        <p:txBody>
          <a:bodyPr vert="horz" wrap="square" lIns="0" tIns="151130" rIns="0" bIns="0" rtlCol="0">
            <a:no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lang="en-US" sz="9500" dirty="0">
                <a:solidFill>
                  <a:srgbClr val="0C234A"/>
                </a:solidFill>
                <a:latin typeface="Times New Roman"/>
                <a:cs typeface="Times New Roman"/>
              </a:rPr>
              <a:t>Title Goes Here</a:t>
            </a:r>
            <a:endParaRPr sz="95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4600" y="6000751"/>
            <a:ext cx="7000875" cy="28575"/>
          </a:xfrm>
          <a:custGeom>
            <a:avLst/>
            <a:gdLst/>
            <a:ahLst/>
            <a:cxnLst/>
            <a:rect l="l" t="t" r="r" b="b"/>
            <a:pathLst>
              <a:path w="7000875" h="28575">
                <a:moveTo>
                  <a:pt x="7000874" y="28574"/>
                </a:moveTo>
                <a:lnTo>
                  <a:pt x="0" y="28574"/>
                </a:lnTo>
                <a:lnTo>
                  <a:pt x="0" y="0"/>
                </a:lnTo>
                <a:lnTo>
                  <a:pt x="7000874" y="0"/>
                </a:lnTo>
                <a:lnTo>
                  <a:pt x="7000874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44454" y="7313396"/>
            <a:ext cx="5353050" cy="28575"/>
          </a:xfrm>
          <a:custGeom>
            <a:avLst/>
            <a:gdLst/>
            <a:ahLst/>
            <a:cxnLst/>
            <a:rect l="l" t="t" r="r" b="b"/>
            <a:pathLst>
              <a:path w="5353050" h="28575">
                <a:moveTo>
                  <a:pt x="5353049" y="28574"/>
                </a:moveTo>
                <a:lnTo>
                  <a:pt x="0" y="28574"/>
                </a:lnTo>
                <a:lnTo>
                  <a:pt x="0" y="0"/>
                </a:lnTo>
                <a:lnTo>
                  <a:pt x="5353049" y="0"/>
                </a:lnTo>
                <a:lnTo>
                  <a:pt x="5353049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044454" y="2339911"/>
            <a:ext cx="5353050" cy="28575"/>
          </a:xfrm>
          <a:custGeom>
            <a:avLst/>
            <a:gdLst/>
            <a:ahLst/>
            <a:cxnLst/>
            <a:rect l="l" t="t" r="r" b="b"/>
            <a:pathLst>
              <a:path w="5353050" h="28575">
                <a:moveTo>
                  <a:pt x="5353049" y="28574"/>
                </a:moveTo>
                <a:lnTo>
                  <a:pt x="0" y="28574"/>
                </a:lnTo>
                <a:lnTo>
                  <a:pt x="0" y="0"/>
                </a:lnTo>
                <a:lnTo>
                  <a:pt x="5353049" y="0"/>
                </a:lnTo>
                <a:lnTo>
                  <a:pt x="5353049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>
            <a:extLst>
              <a:ext uri="{FF2B5EF4-FFF2-40B4-BE49-F238E27FC236}">
                <a16:creationId xmlns:a16="http://schemas.microsoft.com/office/drawing/2014/main" id="{46342165-E64A-744A-AC84-0E3FE2924B55}"/>
              </a:ext>
            </a:extLst>
          </p:cNvPr>
          <p:cNvSpPr txBox="1"/>
          <p:nvPr/>
        </p:nvSpPr>
        <p:spPr>
          <a:xfrm>
            <a:off x="11487696" y="1732415"/>
            <a:ext cx="259651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id="{7E50E936-6B32-144C-ACF2-308E4A9750C3}"/>
              </a:ext>
            </a:extLst>
          </p:cNvPr>
          <p:cNvSpPr txBox="1"/>
          <p:nvPr/>
        </p:nvSpPr>
        <p:spPr>
          <a:xfrm>
            <a:off x="11031754" y="2437033"/>
            <a:ext cx="5365750" cy="3382336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  <a:p>
            <a:r>
              <a:rPr lang="en-US" sz="2400" dirty="0">
                <a:solidFill>
                  <a:srgbClr val="0C234B"/>
                </a:solidFill>
              </a:rPr>
              <a:t>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D986570C-FBC9-9D45-B74B-EB3BC617D8C3}"/>
              </a:ext>
            </a:extLst>
          </p:cNvPr>
          <p:cNvSpPr txBox="1"/>
          <p:nvPr/>
        </p:nvSpPr>
        <p:spPr>
          <a:xfrm>
            <a:off x="11487696" y="6704465"/>
            <a:ext cx="259651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12">
            <a:extLst>
              <a:ext uri="{FF2B5EF4-FFF2-40B4-BE49-F238E27FC236}">
                <a16:creationId xmlns:a16="http://schemas.microsoft.com/office/drawing/2014/main" id="{9A71278E-5CF1-6549-9C16-3798BB4DC51D}"/>
              </a:ext>
            </a:extLst>
          </p:cNvPr>
          <p:cNvSpPr txBox="1"/>
          <p:nvPr/>
        </p:nvSpPr>
        <p:spPr>
          <a:xfrm>
            <a:off x="11031754" y="7409083"/>
            <a:ext cx="5365750" cy="1535677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30" name="object 23">
            <a:extLst>
              <a:ext uri="{FF2B5EF4-FFF2-40B4-BE49-F238E27FC236}">
                <a16:creationId xmlns:a16="http://schemas.microsoft.com/office/drawing/2014/main" id="{412FEC0B-D087-FC41-9AE5-484A09EDC44B}"/>
              </a:ext>
            </a:extLst>
          </p:cNvPr>
          <p:cNvSpPr txBox="1"/>
          <p:nvPr/>
        </p:nvSpPr>
        <p:spPr>
          <a:xfrm>
            <a:off x="2991396" y="5391820"/>
            <a:ext cx="259651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bject 12">
            <a:extLst>
              <a:ext uri="{FF2B5EF4-FFF2-40B4-BE49-F238E27FC236}">
                <a16:creationId xmlns:a16="http://schemas.microsoft.com/office/drawing/2014/main" id="{C5236641-F904-CC49-9145-2A1D2C7F1DD9}"/>
              </a:ext>
            </a:extLst>
          </p:cNvPr>
          <p:cNvSpPr txBox="1"/>
          <p:nvPr/>
        </p:nvSpPr>
        <p:spPr>
          <a:xfrm>
            <a:off x="2535454" y="6096438"/>
            <a:ext cx="5365750" cy="1535677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32" name="object 2">
            <a:extLst>
              <a:ext uri="{FF2B5EF4-FFF2-40B4-BE49-F238E27FC236}">
                <a16:creationId xmlns:a16="http://schemas.microsoft.com/office/drawing/2014/main" id="{554755E1-1542-4D41-BF39-D687E940FC56}"/>
              </a:ext>
            </a:extLst>
          </p:cNvPr>
          <p:cNvSpPr/>
          <p:nvPr/>
        </p:nvSpPr>
        <p:spPr>
          <a:xfrm flipV="1">
            <a:off x="11120654" y="1830323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007744" h="1007744">
                <a:moveTo>
                  <a:pt x="503612" y="1007225"/>
                </a:moveTo>
                <a:lnTo>
                  <a:pt x="454250" y="1004800"/>
                </a:lnTo>
                <a:lnTo>
                  <a:pt x="405362" y="997549"/>
                </a:lnTo>
                <a:lnTo>
                  <a:pt x="357421" y="985540"/>
                </a:lnTo>
                <a:lnTo>
                  <a:pt x="310888" y="968890"/>
                </a:lnTo>
                <a:lnTo>
                  <a:pt x="266211" y="947759"/>
                </a:lnTo>
                <a:lnTo>
                  <a:pt x="223820" y="922351"/>
                </a:lnTo>
                <a:lnTo>
                  <a:pt x="184124" y="892910"/>
                </a:lnTo>
                <a:lnTo>
                  <a:pt x="147504" y="859720"/>
                </a:lnTo>
                <a:lnTo>
                  <a:pt x="114314" y="823101"/>
                </a:lnTo>
                <a:lnTo>
                  <a:pt x="84874" y="783405"/>
                </a:lnTo>
                <a:lnTo>
                  <a:pt x="59465" y="741014"/>
                </a:lnTo>
                <a:lnTo>
                  <a:pt x="38335" y="696337"/>
                </a:lnTo>
                <a:lnTo>
                  <a:pt x="21685" y="649803"/>
                </a:lnTo>
                <a:lnTo>
                  <a:pt x="9676" y="601862"/>
                </a:lnTo>
                <a:lnTo>
                  <a:pt x="2425" y="552975"/>
                </a:lnTo>
                <a:lnTo>
                  <a:pt x="0" y="503612"/>
                </a:lnTo>
                <a:lnTo>
                  <a:pt x="151" y="491249"/>
                </a:lnTo>
                <a:lnTo>
                  <a:pt x="3787" y="441961"/>
                </a:lnTo>
                <a:lnTo>
                  <a:pt x="12237" y="393267"/>
                </a:lnTo>
                <a:lnTo>
                  <a:pt x="25419" y="345635"/>
                </a:lnTo>
                <a:lnTo>
                  <a:pt x="43206" y="299524"/>
                </a:lnTo>
                <a:lnTo>
                  <a:pt x="65427" y="255379"/>
                </a:lnTo>
                <a:lnTo>
                  <a:pt x="91868" y="213625"/>
                </a:lnTo>
                <a:lnTo>
                  <a:pt x="122275" y="174663"/>
                </a:lnTo>
                <a:lnTo>
                  <a:pt x="156353" y="138870"/>
                </a:lnTo>
                <a:lnTo>
                  <a:pt x="193777" y="106589"/>
                </a:lnTo>
                <a:lnTo>
                  <a:pt x="234184" y="78131"/>
                </a:lnTo>
                <a:lnTo>
                  <a:pt x="277186" y="53771"/>
                </a:lnTo>
                <a:lnTo>
                  <a:pt x="322368" y="33744"/>
                </a:lnTo>
                <a:lnTo>
                  <a:pt x="369296" y="18241"/>
                </a:lnTo>
                <a:lnTo>
                  <a:pt x="417517" y="7413"/>
                </a:lnTo>
                <a:lnTo>
                  <a:pt x="466568" y="1364"/>
                </a:lnTo>
                <a:lnTo>
                  <a:pt x="503612" y="0"/>
                </a:lnTo>
                <a:lnTo>
                  <a:pt x="515975" y="151"/>
                </a:lnTo>
                <a:lnTo>
                  <a:pt x="565264" y="3787"/>
                </a:lnTo>
                <a:lnTo>
                  <a:pt x="613958" y="12237"/>
                </a:lnTo>
                <a:lnTo>
                  <a:pt x="661590" y="25419"/>
                </a:lnTo>
                <a:lnTo>
                  <a:pt x="707701" y="43206"/>
                </a:lnTo>
                <a:lnTo>
                  <a:pt x="751846" y="65427"/>
                </a:lnTo>
                <a:lnTo>
                  <a:pt x="793600" y="91868"/>
                </a:lnTo>
                <a:lnTo>
                  <a:pt x="832562" y="122275"/>
                </a:lnTo>
                <a:lnTo>
                  <a:pt x="868355" y="156353"/>
                </a:lnTo>
                <a:lnTo>
                  <a:pt x="900636" y="193777"/>
                </a:lnTo>
                <a:lnTo>
                  <a:pt x="929094" y="234184"/>
                </a:lnTo>
                <a:lnTo>
                  <a:pt x="953454" y="277186"/>
                </a:lnTo>
                <a:lnTo>
                  <a:pt x="973481" y="322368"/>
                </a:lnTo>
                <a:lnTo>
                  <a:pt x="988984" y="369296"/>
                </a:lnTo>
                <a:lnTo>
                  <a:pt x="999812" y="417517"/>
                </a:lnTo>
                <a:lnTo>
                  <a:pt x="1005861" y="466568"/>
                </a:lnTo>
                <a:lnTo>
                  <a:pt x="1007225" y="503612"/>
                </a:lnTo>
                <a:lnTo>
                  <a:pt x="1007074" y="515975"/>
                </a:lnTo>
                <a:lnTo>
                  <a:pt x="1003438" y="565264"/>
                </a:lnTo>
                <a:lnTo>
                  <a:pt x="994988" y="613958"/>
                </a:lnTo>
                <a:lnTo>
                  <a:pt x="981806" y="661590"/>
                </a:lnTo>
                <a:lnTo>
                  <a:pt x="964019" y="707701"/>
                </a:lnTo>
                <a:lnTo>
                  <a:pt x="941798" y="751846"/>
                </a:lnTo>
                <a:lnTo>
                  <a:pt x="915357" y="793600"/>
                </a:lnTo>
                <a:lnTo>
                  <a:pt x="884950" y="832562"/>
                </a:lnTo>
                <a:lnTo>
                  <a:pt x="850871" y="868355"/>
                </a:lnTo>
                <a:lnTo>
                  <a:pt x="813448" y="900636"/>
                </a:lnTo>
                <a:lnTo>
                  <a:pt x="773041" y="929094"/>
                </a:lnTo>
                <a:lnTo>
                  <a:pt x="730039" y="953454"/>
                </a:lnTo>
                <a:lnTo>
                  <a:pt x="684857" y="973481"/>
                </a:lnTo>
                <a:lnTo>
                  <a:pt x="637929" y="988984"/>
                </a:lnTo>
                <a:lnTo>
                  <a:pt x="589707" y="999812"/>
                </a:lnTo>
                <a:lnTo>
                  <a:pt x="540657" y="1005861"/>
                </a:lnTo>
                <a:lnTo>
                  <a:pt x="503612" y="1007225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">
            <a:extLst>
              <a:ext uri="{FF2B5EF4-FFF2-40B4-BE49-F238E27FC236}">
                <a16:creationId xmlns:a16="http://schemas.microsoft.com/office/drawing/2014/main" id="{0563018E-C38A-1B47-ABD1-C803DEF7D859}"/>
              </a:ext>
            </a:extLst>
          </p:cNvPr>
          <p:cNvSpPr/>
          <p:nvPr/>
        </p:nvSpPr>
        <p:spPr>
          <a:xfrm flipV="1">
            <a:off x="11120654" y="6783323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007744" h="1007744">
                <a:moveTo>
                  <a:pt x="503612" y="1007225"/>
                </a:moveTo>
                <a:lnTo>
                  <a:pt x="454250" y="1004800"/>
                </a:lnTo>
                <a:lnTo>
                  <a:pt x="405362" y="997549"/>
                </a:lnTo>
                <a:lnTo>
                  <a:pt x="357421" y="985540"/>
                </a:lnTo>
                <a:lnTo>
                  <a:pt x="310888" y="968890"/>
                </a:lnTo>
                <a:lnTo>
                  <a:pt x="266211" y="947759"/>
                </a:lnTo>
                <a:lnTo>
                  <a:pt x="223820" y="922351"/>
                </a:lnTo>
                <a:lnTo>
                  <a:pt x="184124" y="892910"/>
                </a:lnTo>
                <a:lnTo>
                  <a:pt x="147504" y="859720"/>
                </a:lnTo>
                <a:lnTo>
                  <a:pt x="114314" y="823101"/>
                </a:lnTo>
                <a:lnTo>
                  <a:pt x="84874" y="783405"/>
                </a:lnTo>
                <a:lnTo>
                  <a:pt x="59465" y="741014"/>
                </a:lnTo>
                <a:lnTo>
                  <a:pt x="38335" y="696337"/>
                </a:lnTo>
                <a:lnTo>
                  <a:pt x="21685" y="649803"/>
                </a:lnTo>
                <a:lnTo>
                  <a:pt x="9676" y="601862"/>
                </a:lnTo>
                <a:lnTo>
                  <a:pt x="2425" y="552975"/>
                </a:lnTo>
                <a:lnTo>
                  <a:pt x="0" y="503612"/>
                </a:lnTo>
                <a:lnTo>
                  <a:pt x="151" y="491249"/>
                </a:lnTo>
                <a:lnTo>
                  <a:pt x="3787" y="441961"/>
                </a:lnTo>
                <a:lnTo>
                  <a:pt x="12237" y="393267"/>
                </a:lnTo>
                <a:lnTo>
                  <a:pt x="25419" y="345635"/>
                </a:lnTo>
                <a:lnTo>
                  <a:pt x="43206" y="299524"/>
                </a:lnTo>
                <a:lnTo>
                  <a:pt x="65427" y="255379"/>
                </a:lnTo>
                <a:lnTo>
                  <a:pt x="91868" y="213625"/>
                </a:lnTo>
                <a:lnTo>
                  <a:pt x="122275" y="174663"/>
                </a:lnTo>
                <a:lnTo>
                  <a:pt x="156353" y="138870"/>
                </a:lnTo>
                <a:lnTo>
                  <a:pt x="193777" y="106589"/>
                </a:lnTo>
                <a:lnTo>
                  <a:pt x="234184" y="78131"/>
                </a:lnTo>
                <a:lnTo>
                  <a:pt x="277186" y="53771"/>
                </a:lnTo>
                <a:lnTo>
                  <a:pt x="322368" y="33744"/>
                </a:lnTo>
                <a:lnTo>
                  <a:pt x="369296" y="18241"/>
                </a:lnTo>
                <a:lnTo>
                  <a:pt x="417517" y="7413"/>
                </a:lnTo>
                <a:lnTo>
                  <a:pt x="466568" y="1364"/>
                </a:lnTo>
                <a:lnTo>
                  <a:pt x="503612" y="0"/>
                </a:lnTo>
                <a:lnTo>
                  <a:pt x="515975" y="151"/>
                </a:lnTo>
                <a:lnTo>
                  <a:pt x="565264" y="3787"/>
                </a:lnTo>
                <a:lnTo>
                  <a:pt x="613958" y="12237"/>
                </a:lnTo>
                <a:lnTo>
                  <a:pt x="661590" y="25419"/>
                </a:lnTo>
                <a:lnTo>
                  <a:pt x="707701" y="43206"/>
                </a:lnTo>
                <a:lnTo>
                  <a:pt x="751846" y="65427"/>
                </a:lnTo>
                <a:lnTo>
                  <a:pt x="793600" y="91868"/>
                </a:lnTo>
                <a:lnTo>
                  <a:pt x="832562" y="122275"/>
                </a:lnTo>
                <a:lnTo>
                  <a:pt x="868355" y="156353"/>
                </a:lnTo>
                <a:lnTo>
                  <a:pt x="900636" y="193777"/>
                </a:lnTo>
                <a:lnTo>
                  <a:pt x="929094" y="234184"/>
                </a:lnTo>
                <a:lnTo>
                  <a:pt x="953454" y="277186"/>
                </a:lnTo>
                <a:lnTo>
                  <a:pt x="973481" y="322368"/>
                </a:lnTo>
                <a:lnTo>
                  <a:pt x="988984" y="369296"/>
                </a:lnTo>
                <a:lnTo>
                  <a:pt x="999812" y="417517"/>
                </a:lnTo>
                <a:lnTo>
                  <a:pt x="1005861" y="466568"/>
                </a:lnTo>
                <a:lnTo>
                  <a:pt x="1007225" y="503612"/>
                </a:lnTo>
                <a:lnTo>
                  <a:pt x="1007074" y="515975"/>
                </a:lnTo>
                <a:lnTo>
                  <a:pt x="1003438" y="565264"/>
                </a:lnTo>
                <a:lnTo>
                  <a:pt x="994988" y="613958"/>
                </a:lnTo>
                <a:lnTo>
                  <a:pt x="981806" y="661590"/>
                </a:lnTo>
                <a:lnTo>
                  <a:pt x="964019" y="707701"/>
                </a:lnTo>
                <a:lnTo>
                  <a:pt x="941798" y="751846"/>
                </a:lnTo>
                <a:lnTo>
                  <a:pt x="915357" y="793600"/>
                </a:lnTo>
                <a:lnTo>
                  <a:pt x="884950" y="832562"/>
                </a:lnTo>
                <a:lnTo>
                  <a:pt x="850871" y="868355"/>
                </a:lnTo>
                <a:lnTo>
                  <a:pt x="813448" y="900636"/>
                </a:lnTo>
                <a:lnTo>
                  <a:pt x="773041" y="929094"/>
                </a:lnTo>
                <a:lnTo>
                  <a:pt x="730039" y="953454"/>
                </a:lnTo>
                <a:lnTo>
                  <a:pt x="684857" y="973481"/>
                </a:lnTo>
                <a:lnTo>
                  <a:pt x="637929" y="988984"/>
                </a:lnTo>
                <a:lnTo>
                  <a:pt x="589707" y="999812"/>
                </a:lnTo>
                <a:lnTo>
                  <a:pt x="540657" y="1005861"/>
                </a:lnTo>
                <a:lnTo>
                  <a:pt x="503612" y="1007225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2E084F36-6AC6-9D4E-AB4C-34141124A56C}"/>
              </a:ext>
            </a:extLst>
          </p:cNvPr>
          <p:cNvSpPr/>
          <p:nvPr/>
        </p:nvSpPr>
        <p:spPr>
          <a:xfrm flipV="1">
            <a:off x="2605304" y="547067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007744" h="1007744">
                <a:moveTo>
                  <a:pt x="503612" y="1007225"/>
                </a:moveTo>
                <a:lnTo>
                  <a:pt x="454250" y="1004800"/>
                </a:lnTo>
                <a:lnTo>
                  <a:pt x="405362" y="997549"/>
                </a:lnTo>
                <a:lnTo>
                  <a:pt x="357421" y="985540"/>
                </a:lnTo>
                <a:lnTo>
                  <a:pt x="310888" y="968890"/>
                </a:lnTo>
                <a:lnTo>
                  <a:pt x="266211" y="947759"/>
                </a:lnTo>
                <a:lnTo>
                  <a:pt x="223820" y="922351"/>
                </a:lnTo>
                <a:lnTo>
                  <a:pt x="184124" y="892910"/>
                </a:lnTo>
                <a:lnTo>
                  <a:pt x="147504" y="859720"/>
                </a:lnTo>
                <a:lnTo>
                  <a:pt x="114314" y="823101"/>
                </a:lnTo>
                <a:lnTo>
                  <a:pt x="84874" y="783405"/>
                </a:lnTo>
                <a:lnTo>
                  <a:pt x="59465" y="741014"/>
                </a:lnTo>
                <a:lnTo>
                  <a:pt x="38335" y="696337"/>
                </a:lnTo>
                <a:lnTo>
                  <a:pt x="21685" y="649803"/>
                </a:lnTo>
                <a:lnTo>
                  <a:pt x="9676" y="601862"/>
                </a:lnTo>
                <a:lnTo>
                  <a:pt x="2425" y="552975"/>
                </a:lnTo>
                <a:lnTo>
                  <a:pt x="0" y="503612"/>
                </a:lnTo>
                <a:lnTo>
                  <a:pt x="151" y="491249"/>
                </a:lnTo>
                <a:lnTo>
                  <a:pt x="3787" y="441961"/>
                </a:lnTo>
                <a:lnTo>
                  <a:pt x="12237" y="393267"/>
                </a:lnTo>
                <a:lnTo>
                  <a:pt x="25419" y="345635"/>
                </a:lnTo>
                <a:lnTo>
                  <a:pt x="43206" y="299524"/>
                </a:lnTo>
                <a:lnTo>
                  <a:pt x="65427" y="255379"/>
                </a:lnTo>
                <a:lnTo>
                  <a:pt x="91868" y="213625"/>
                </a:lnTo>
                <a:lnTo>
                  <a:pt x="122275" y="174663"/>
                </a:lnTo>
                <a:lnTo>
                  <a:pt x="156353" y="138870"/>
                </a:lnTo>
                <a:lnTo>
                  <a:pt x="193777" y="106589"/>
                </a:lnTo>
                <a:lnTo>
                  <a:pt x="234184" y="78131"/>
                </a:lnTo>
                <a:lnTo>
                  <a:pt x="277186" y="53771"/>
                </a:lnTo>
                <a:lnTo>
                  <a:pt x="322368" y="33744"/>
                </a:lnTo>
                <a:lnTo>
                  <a:pt x="369296" y="18241"/>
                </a:lnTo>
                <a:lnTo>
                  <a:pt x="417517" y="7413"/>
                </a:lnTo>
                <a:lnTo>
                  <a:pt x="466568" y="1364"/>
                </a:lnTo>
                <a:lnTo>
                  <a:pt x="503612" y="0"/>
                </a:lnTo>
                <a:lnTo>
                  <a:pt x="515975" y="151"/>
                </a:lnTo>
                <a:lnTo>
                  <a:pt x="565264" y="3787"/>
                </a:lnTo>
                <a:lnTo>
                  <a:pt x="613958" y="12237"/>
                </a:lnTo>
                <a:lnTo>
                  <a:pt x="661590" y="25419"/>
                </a:lnTo>
                <a:lnTo>
                  <a:pt x="707701" y="43206"/>
                </a:lnTo>
                <a:lnTo>
                  <a:pt x="751846" y="65427"/>
                </a:lnTo>
                <a:lnTo>
                  <a:pt x="793600" y="91868"/>
                </a:lnTo>
                <a:lnTo>
                  <a:pt x="832562" y="122275"/>
                </a:lnTo>
                <a:lnTo>
                  <a:pt x="868355" y="156353"/>
                </a:lnTo>
                <a:lnTo>
                  <a:pt x="900636" y="193777"/>
                </a:lnTo>
                <a:lnTo>
                  <a:pt x="929094" y="234184"/>
                </a:lnTo>
                <a:lnTo>
                  <a:pt x="953454" y="277186"/>
                </a:lnTo>
                <a:lnTo>
                  <a:pt x="973481" y="322368"/>
                </a:lnTo>
                <a:lnTo>
                  <a:pt x="988984" y="369296"/>
                </a:lnTo>
                <a:lnTo>
                  <a:pt x="999812" y="417517"/>
                </a:lnTo>
                <a:lnTo>
                  <a:pt x="1005861" y="466568"/>
                </a:lnTo>
                <a:lnTo>
                  <a:pt x="1007225" y="503612"/>
                </a:lnTo>
                <a:lnTo>
                  <a:pt x="1007074" y="515975"/>
                </a:lnTo>
                <a:lnTo>
                  <a:pt x="1003438" y="565264"/>
                </a:lnTo>
                <a:lnTo>
                  <a:pt x="994988" y="613958"/>
                </a:lnTo>
                <a:lnTo>
                  <a:pt x="981806" y="661590"/>
                </a:lnTo>
                <a:lnTo>
                  <a:pt x="964019" y="707701"/>
                </a:lnTo>
                <a:lnTo>
                  <a:pt x="941798" y="751846"/>
                </a:lnTo>
                <a:lnTo>
                  <a:pt x="915357" y="793600"/>
                </a:lnTo>
                <a:lnTo>
                  <a:pt x="884950" y="832562"/>
                </a:lnTo>
                <a:lnTo>
                  <a:pt x="850871" y="868355"/>
                </a:lnTo>
                <a:lnTo>
                  <a:pt x="813448" y="900636"/>
                </a:lnTo>
                <a:lnTo>
                  <a:pt x="773041" y="929094"/>
                </a:lnTo>
                <a:lnTo>
                  <a:pt x="730039" y="953454"/>
                </a:lnTo>
                <a:lnTo>
                  <a:pt x="684857" y="973481"/>
                </a:lnTo>
                <a:lnTo>
                  <a:pt x="637929" y="988984"/>
                </a:lnTo>
                <a:lnTo>
                  <a:pt x="589707" y="999812"/>
                </a:lnTo>
                <a:lnTo>
                  <a:pt x="540657" y="1005861"/>
                </a:lnTo>
                <a:lnTo>
                  <a:pt x="503612" y="1007225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8913" y="1028705"/>
            <a:ext cx="7587081" cy="8196814"/>
          </a:xfrm>
          <a:prstGeom prst="rect">
            <a:avLst/>
          </a:prstGeom>
        </p:spPr>
      </p:pic>
      <p:sp>
        <p:nvSpPr>
          <p:cNvPr id="19" name="object 5">
            <a:extLst>
              <a:ext uri="{FF2B5EF4-FFF2-40B4-BE49-F238E27FC236}">
                <a16:creationId xmlns:a16="http://schemas.microsoft.com/office/drawing/2014/main" id="{83463FB7-51C1-5147-BCC6-34D084156878}"/>
              </a:ext>
            </a:extLst>
          </p:cNvPr>
          <p:cNvSpPr txBox="1"/>
          <p:nvPr/>
        </p:nvSpPr>
        <p:spPr>
          <a:xfrm>
            <a:off x="11305222" y="2272347"/>
            <a:ext cx="4417060" cy="15055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SUBHEADLINE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C234B"/>
                </a:solidFill>
              </a:rPr>
              <a:t>Nem</a:t>
            </a:r>
            <a:r>
              <a:rPr lang="en-US" dirty="0">
                <a:solidFill>
                  <a:srgbClr val="0C234B"/>
                </a:solidFill>
              </a:rPr>
              <a:t> re res </a:t>
            </a:r>
            <a:r>
              <a:rPr lang="en-US" dirty="0" err="1">
                <a:solidFill>
                  <a:srgbClr val="0C234B"/>
                </a:solidFill>
              </a:rPr>
              <a:t>aborion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cor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auditium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estibus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incturibus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eictemp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orepudandit</a:t>
            </a:r>
            <a:r>
              <a:rPr lang="en-US" dirty="0">
                <a:solidFill>
                  <a:srgbClr val="0C234B"/>
                </a:solidFill>
              </a:rPr>
              <a:t>, </a:t>
            </a:r>
            <a:r>
              <a:rPr lang="en-US" dirty="0" err="1">
                <a:solidFill>
                  <a:srgbClr val="0C234B"/>
                </a:solidFill>
              </a:rPr>
              <a:t>optasimincid</a:t>
            </a:r>
            <a:r>
              <a:rPr lang="en-US" dirty="0">
                <a:solidFill>
                  <a:srgbClr val="0C234B"/>
                </a:solidFill>
              </a:rPr>
              <a:t> ex et </a:t>
            </a:r>
            <a:r>
              <a:rPr lang="en-US" dirty="0" err="1">
                <a:solidFill>
                  <a:srgbClr val="0C234B"/>
                </a:solidFill>
              </a:rPr>
              <a:t>ut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eostrum</a:t>
            </a:r>
            <a:r>
              <a:rPr lang="en-US" dirty="0">
                <a:solidFill>
                  <a:srgbClr val="0C234B"/>
                </a:solidFill>
              </a:rPr>
              <a:t> et </a:t>
            </a:r>
            <a:r>
              <a:rPr lang="en-US" dirty="0" err="1">
                <a:solidFill>
                  <a:srgbClr val="0C234B"/>
                </a:solidFill>
              </a:rPr>
              <a:t>aliquatur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</a:t>
            </a:r>
            <a:r>
              <a:rPr lang="en-US" dirty="0">
                <a:solidFill>
                  <a:srgbClr val="0C234B"/>
                </a:solidFill>
              </a:rPr>
              <a:t> solum </a:t>
            </a:r>
            <a:r>
              <a:rPr lang="en-US" dirty="0" err="1">
                <a:solidFill>
                  <a:srgbClr val="0C234B"/>
                </a:solidFill>
              </a:rPr>
              <a:t>solla</a:t>
            </a:r>
            <a:r>
              <a:rPr lang="en-US" dirty="0">
                <a:solidFill>
                  <a:srgbClr val="0C234B"/>
                </a:solidFill>
              </a:rPr>
              <a:t> ad </a:t>
            </a:r>
            <a:r>
              <a:rPr lang="en-US" dirty="0" err="1">
                <a:solidFill>
                  <a:srgbClr val="0C234B"/>
                </a:solidFill>
              </a:rPr>
              <a:t>quiate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sam</a:t>
            </a:r>
            <a:endParaRPr lang="en-US" dirty="0">
              <a:solidFill>
                <a:srgbClr val="0C234B"/>
              </a:solidFill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8565E005-3B35-1B41-A811-8D602FDB0E14}"/>
              </a:ext>
            </a:extLst>
          </p:cNvPr>
          <p:cNvSpPr txBox="1"/>
          <p:nvPr/>
        </p:nvSpPr>
        <p:spPr>
          <a:xfrm>
            <a:off x="11305222" y="4624343"/>
            <a:ext cx="4417060" cy="15055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SUBHEADLINE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C234B"/>
                </a:solidFill>
              </a:rPr>
              <a:t>Nem</a:t>
            </a:r>
            <a:r>
              <a:rPr lang="en-US" dirty="0">
                <a:solidFill>
                  <a:srgbClr val="0C234B"/>
                </a:solidFill>
              </a:rPr>
              <a:t> re res </a:t>
            </a:r>
            <a:r>
              <a:rPr lang="en-US" dirty="0" err="1">
                <a:solidFill>
                  <a:srgbClr val="0C234B"/>
                </a:solidFill>
              </a:rPr>
              <a:t>aborion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cor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auditium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estibus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incturibus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eictemp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orepudandit</a:t>
            </a:r>
            <a:r>
              <a:rPr lang="en-US" dirty="0">
                <a:solidFill>
                  <a:srgbClr val="0C234B"/>
                </a:solidFill>
              </a:rPr>
              <a:t>, </a:t>
            </a:r>
            <a:r>
              <a:rPr lang="en-US" dirty="0" err="1">
                <a:solidFill>
                  <a:srgbClr val="0C234B"/>
                </a:solidFill>
              </a:rPr>
              <a:t>optasimincid</a:t>
            </a:r>
            <a:r>
              <a:rPr lang="en-US" dirty="0">
                <a:solidFill>
                  <a:srgbClr val="0C234B"/>
                </a:solidFill>
              </a:rPr>
              <a:t> ex et </a:t>
            </a:r>
            <a:r>
              <a:rPr lang="en-US" dirty="0" err="1">
                <a:solidFill>
                  <a:srgbClr val="0C234B"/>
                </a:solidFill>
              </a:rPr>
              <a:t>ut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eostrum</a:t>
            </a:r>
            <a:r>
              <a:rPr lang="en-US" dirty="0">
                <a:solidFill>
                  <a:srgbClr val="0C234B"/>
                </a:solidFill>
              </a:rPr>
              <a:t> et </a:t>
            </a:r>
            <a:r>
              <a:rPr lang="en-US" dirty="0" err="1">
                <a:solidFill>
                  <a:srgbClr val="0C234B"/>
                </a:solidFill>
              </a:rPr>
              <a:t>aliquatur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</a:t>
            </a:r>
            <a:r>
              <a:rPr lang="en-US" dirty="0">
                <a:solidFill>
                  <a:srgbClr val="0C234B"/>
                </a:solidFill>
              </a:rPr>
              <a:t> solum </a:t>
            </a:r>
            <a:r>
              <a:rPr lang="en-US" dirty="0" err="1">
                <a:solidFill>
                  <a:srgbClr val="0C234B"/>
                </a:solidFill>
              </a:rPr>
              <a:t>solla</a:t>
            </a:r>
            <a:r>
              <a:rPr lang="en-US" dirty="0">
                <a:solidFill>
                  <a:srgbClr val="0C234B"/>
                </a:solidFill>
              </a:rPr>
              <a:t> ad </a:t>
            </a:r>
            <a:r>
              <a:rPr lang="en-US" dirty="0" err="1">
                <a:solidFill>
                  <a:srgbClr val="0C234B"/>
                </a:solidFill>
              </a:rPr>
              <a:t>quiate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sam</a:t>
            </a:r>
            <a:endParaRPr lang="en-US" dirty="0">
              <a:solidFill>
                <a:srgbClr val="0C234B"/>
              </a:solidFill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B7A2BE74-5265-6644-B219-10B65BFE4328}"/>
              </a:ext>
            </a:extLst>
          </p:cNvPr>
          <p:cNvSpPr txBox="1"/>
          <p:nvPr/>
        </p:nvSpPr>
        <p:spPr>
          <a:xfrm>
            <a:off x="11305222" y="6920547"/>
            <a:ext cx="4417060" cy="15055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SUBHEADLINE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C234B"/>
                </a:solidFill>
              </a:rPr>
              <a:t>Nem</a:t>
            </a:r>
            <a:r>
              <a:rPr lang="en-US" dirty="0">
                <a:solidFill>
                  <a:srgbClr val="0C234B"/>
                </a:solidFill>
              </a:rPr>
              <a:t> re res </a:t>
            </a:r>
            <a:r>
              <a:rPr lang="en-US" dirty="0" err="1">
                <a:solidFill>
                  <a:srgbClr val="0C234B"/>
                </a:solidFill>
              </a:rPr>
              <a:t>aborion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cor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auditium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estibus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incturibus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eictemp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orepudandit</a:t>
            </a:r>
            <a:r>
              <a:rPr lang="en-US" dirty="0">
                <a:solidFill>
                  <a:srgbClr val="0C234B"/>
                </a:solidFill>
              </a:rPr>
              <a:t>, </a:t>
            </a:r>
            <a:r>
              <a:rPr lang="en-US" dirty="0" err="1">
                <a:solidFill>
                  <a:srgbClr val="0C234B"/>
                </a:solidFill>
              </a:rPr>
              <a:t>optasimincid</a:t>
            </a:r>
            <a:r>
              <a:rPr lang="en-US" dirty="0">
                <a:solidFill>
                  <a:srgbClr val="0C234B"/>
                </a:solidFill>
              </a:rPr>
              <a:t> ex et </a:t>
            </a:r>
            <a:r>
              <a:rPr lang="en-US" dirty="0" err="1">
                <a:solidFill>
                  <a:srgbClr val="0C234B"/>
                </a:solidFill>
              </a:rPr>
              <a:t>ut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eostrum</a:t>
            </a:r>
            <a:r>
              <a:rPr lang="en-US" dirty="0">
                <a:solidFill>
                  <a:srgbClr val="0C234B"/>
                </a:solidFill>
              </a:rPr>
              <a:t> et </a:t>
            </a:r>
            <a:r>
              <a:rPr lang="en-US" dirty="0" err="1">
                <a:solidFill>
                  <a:srgbClr val="0C234B"/>
                </a:solidFill>
              </a:rPr>
              <a:t>aliquatur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</a:t>
            </a:r>
            <a:r>
              <a:rPr lang="en-US" dirty="0">
                <a:solidFill>
                  <a:srgbClr val="0C234B"/>
                </a:solidFill>
              </a:rPr>
              <a:t> solum </a:t>
            </a:r>
            <a:r>
              <a:rPr lang="en-US" dirty="0" err="1">
                <a:solidFill>
                  <a:srgbClr val="0C234B"/>
                </a:solidFill>
              </a:rPr>
              <a:t>solla</a:t>
            </a:r>
            <a:r>
              <a:rPr lang="en-US" dirty="0">
                <a:solidFill>
                  <a:srgbClr val="0C234B"/>
                </a:solidFill>
              </a:rPr>
              <a:t> ad </a:t>
            </a:r>
            <a:r>
              <a:rPr lang="en-US" dirty="0" err="1">
                <a:solidFill>
                  <a:srgbClr val="0C234B"/>
                </a:solidFill>
              </a:rPr>
              <a:t>quiate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sam</a:t>
            </a:r>
            <a:endParaRPr lang="en-US" dirty="0">
              <a:solidFill>
                <a:srgbClr val="0C234B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49ECDC2-2CF0-1947-9BEE-DF69B3569E8A}"/>
              </a:ext>
            </a:extLst>
          </p:cNvPr>
          <p:cNvCxnSpPr/>
          <p:nvPr/>
        </p:nvCxnSpPr>
        <p:spPr>
          <a:xfrm>
            <a:off x="11305222" y="4173523"/>
            <a:ext cx="4417060" cy="0"/>
          </a:xfrm>
          <a:prstGeom prst="line">
            <a:avLst/>
          </a:prstGeom>
          <a:ln w="31750">
            <a:solidFill>
              <a:srgbClr val="AB05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0EAFD4D-11B2-AE44-BA00-A8ED2C25AF14}"/>
              </a:ext>
            </a:extLst>
          </p:cNvPr>
          <p:cNvCxnSpPr/>
          <p:nvPr/>
        </p:nvCxnSpPr>
        <p:spPr>
          <a:xfrm>
            <a:off x="11305222" y="6554773"/>
            <a:ext cx="4417060" cy="0"/>
          </a:xfrm>
          <a:prstGeom prst="line">
            <a:avLst/>
          </a:prstGeom>
          <a:ln w="31750">
            <a:solidFill>
              <a:srgbClr val="AB05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ject 7">
            <a:extLst>
              <a:ext uri="{FF2B5EF4-FFF2-40B4-BE49-F238E27FC236}">
                <a16:creationId xmlns:a16="http://schemas.microsoft.com/office/drawing/2014/main" id="{7738F4FE-5A6C-4B42-8682-96F7CE93E121}"/>
              </a:ext>
            </a:extLst>
          </p:cNvPr>
          <p:cNvSpPr txBox="1"/>
          <p:nvPr/>
        </p:nvSpPr>
        <p:spPr>
          <a:xfrm>
            <a:off x="11201400" y="352105"/>
            <a:ext cx="6760845" cy="1333185"/>
          </a:xfrm>
          <a:prstGeom prst="rect">
            <a:avLst/>
          </a:prstGeom>
        </p:spPr>
        <p:txBody>
          <a:bodyPr vert="horz" wrap="square" lIns="0" tIns="151130" rIns="0" bIns="0" rtlCol="0">
            <a:no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lang="en-US" sz="5400" dirty="0">
                <a:solidFill>
                  <a:srgbClr val="0C234A"/>
                </a:solidFill>
                <a:latin typeface="Times New Roman"/>
                <a:cs typeface="Times New Roman"/>
              </a:rPr>
              <a:t>Title Goes Here</a:t>
            </a:r>
            <a:endParaRPr sz="5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2;p23" title="Points scored">
            <a:extLst>
              <a:ext uri="{FF2B5EF4-FFF2-40B4-BE49-F238E27FC236}">
                <a16:creationId xmlns:a16="http://schemas.microsoft.com/office/drawing/2014/main" id="{1A0DCB0D-A7C6-9E44-9BB0-84A896E8593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61443" y="1082698"/>
            <a:ext cx="13507157" cy="74898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13;p23">
            <a:extLst>
              <a:ext uri="{FF2B5EF4-FFF2-40B4-BE49-F238E27FC236}">
                <a16:creationId xmlns:a16="http://schemas.microsoft.com/office/drawing/2014/main" id="{A1526E71-F3CB-D94C-848D-E1FC3889CE55}"/>
              </a:ext>
            </a:extLst>
          </p:cNvPr>
          <p:cNvSpPr txBox="1"/>
          <p:nvPr/>
        </p:nvSpPr>
        <p:spPr>
          <a:xfrm>
            <a:off x="8645923" y="8619355"/>
            <a:ext cx="1335489" cy="400295"/>
          </a:xfrm>
          <a:prstGeom prst="rect">
            <a:avLst/>
          </a:prstGeom>
          <a:solidFill>
            <a:srgbClr val="9EABAE">
              <a:alpha val="24705"/>
            </a:srgbClr>
          </a:solidFill>
          <a:ln>
            <a:noFill/>
          </a:ln>
        </p:spPr>
        <p:txBody>
          <a:bodyPr spcFirstLastPara="1" wrap="square" lIns="41575" tIns="41575" rIns="41575" bIns="4157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2000" b="0" i="0" u="none" strike="noStrike" cap="none" dirty="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rPr>
              <a:t>X Axis</a:t>
            </a:r>
            <a:endParaRPr sz="2000" b="0" i="0" u="none" strike="noStrike" cap="none" dirty="0">
              <a:solidFill>
                <a:srgbClr val="0C23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14;p23">
            <a:extLst>
              <a:ext uri="{FF2B5EF4-FFF2-40B4-BE49-F238E27FC236}">
                <a16:creationId xmlns:a16="http://schemas.microsoft.com/office/drawing/2014/main" id="{AF2599C2-C3C1-8D4C-BC6F-728545FBB740}"/>
              </a:ext>
            </a:extLst>
          </p:cNvPr>
          <p:cNvSpPr txBox="1"/>
          <p:nvPr/>
        </p:nvSpPr>
        <p:spPr>
          <a:xfrm rot="-5400000">
            <a:off x="427437" y="3643112"/>
            <a:ext cx="1987131" cy="1080880"/>
          </a:xfrm>
          <a:prstGeom prst="rect">
            <a:avLst/>
          </a:prstGeom>
          <a:solidFill>
            <a:srgbClr val="9EABAE">
              <a:alpha val="24705"/>
            </a:srgbClr>
          </a:solidFill>
          <a:ln>
            <a:noFill/>
          </a:ln>
        </p:spPr>
        <p:txBody>
          <a:bodyPr spcFirstLastPara="1" wrap="square" lIns="41575" tIns="41575" rIns="41575" bIns="4157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2000" b="0" i="0" u="none" strike="noStrike" cap="none" dirty="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rPr>
              <a:t>Y Axis</a:t>
            </a:r>
            <a:endParaRPr sz="2000" b="0" i="0" u="none" strike="noStrike" cap="none" dirty="0">
              <a:solidFill>
                <a:srgbClr val="0C23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2000" b="0" i="0" u="none" strike="noStrike" cap="none" dirty="0">
                <a:solidFill>
                  <a:srgbClr val="0C234B"/>
                </a:solidFill>
                <a:latin typeface="Calibri"/>
                <a:ea typeface="Calibri"/>
                <a:cs typeface="Calibri"/>
                <a:sym typeface="Calibri"/>
              </a:rPr>
              <a:t>(2 line height)</a:t>
            </a:r>
            <a:endParaRPr sz="2000" b="0" i="0" u="none" strike="noStrike" cap="none" dirty="0">
              <a:solidFill>
                <a:srgbClr val="0C23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5;p23">
            <a:extLst>
              <a:ext uri="{FF2B5EF4-FFF2-40B4-BE49-F238E27FC236}">
                <a16:creationId xmlns:a16="http://schemas.microsoft.com/office/drawing/2014/main" id="{B37C1FB7-D0F9-FE4D-8B94-24AF3FD353A8}"/>
              </a:ext>
            </a:extLst>
          </p:cNvPr>
          <p:cNvSpPr/>
          <p:nvPr/>
        </p:nvSpPr>
        <p:spPr>
          <a:xfrm>
            <a:off x="6360495" y="1104900"/>
            <a:ext cx="232185" cy="218149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txBody>
          <a:bodyPr spcFirstLastPara="1" wrap="square" lIns="41575" tIns="41575" rIns="41575" bIns="41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16;p23">
            <a:extLst>
              <a:ext uri="{FF2B5EF4-FFF2-40B4-BE49-F238E27FC236}">
                <a16:creationId xmlns:a16="http://schemas.microsoft.com/office/drawing/2014/main" id="{EAD34F4F-9338-5D4C-B78E-43EDE99C4EEC}"/>
              </a:ext>
            </a:extLst>
          </p:cNvPr>
          <p:cNvSpPr/>
          <p:nvPr/>
        </p:nvSpPr>
        <p:spPr>
          <a:xfrm>
            <a:off x="9313668" y="1104900"/>
            <a:ext cx="232185" cy="218149"/>
          </a:xfrm>
          <a:prstGeom prst="rect">
            <a:avLst/>
          </a:prstGeom>
          <a:solidFill>
            <a:srgbClr val="00275B"/>
          </a:solidFill>
          <a:ln>
            <a:noFill/>
          </a:ln>
        </p:spPr>
        <p:txBody>
          <a:bodyPr spcFirstLastPara="1" wrap="square" lIns="41575" tIns="41575" rIns="41575" bIns="41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17;p23">
            <a:extLst>
              <a:ext uri="{FF2B5EF4-FFF2-40B4-BE49-F238E27FC236}">
                <a16:creationId xmlns:a16="http://schemas.microsoft.com/office/drawing/2014/main" id="{47B10A43-98D1-9C4E-AADC-FC3A3465594D}"/>
              </a:ext>
            </a:extLst>
          </p:cNvPr>
          <p:cNvSpPr txBox="1"/>
          <p:nvPr/>
        </p:nvSpPr>
        <p:spPr>
          <a:xfrm>
            <a:off x="9675890" y="1014955"/>
            <a:ext cx="1884383" cy="441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75" tIns="41575" rIns="41575" bIns="41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2000" b="0" i="0" u="none" strike="noStrike" cap="none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Key Sample 2</a:t>
            </a:r>
            <a:endParaRPr sz="2000" b="0" i="0" u="none" strike="noStrike" cap="none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18;p23">
            <a:extLst>
              <a:ext uri="{FF2B5EF4-FFF2-40B4-BE49-F238E27FC236}">
                <a16:creationId xmlns:a16="http://schemas.microsoft.com/office/drawing/2014/main" id="{584A3F4F-D705-3A40-9955-2E129F1FEF24}"/>
              </a:ext>
            </a:extLst>
          </p:cNvPr>
          <p:cNvSpPr txBox="1"/>
          <p:nvPr/>
        </p:nvSpPr>
        <p:spPr>
          <a:xfrm>
            <a:off x="6719279" y="1014956"/>
            <a:ext cx="1884383" cy="441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75" tIns="41575" rIns="41575" bIns="41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2000" b="0" i="0" u="none" strike="noStrike" cap="none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Key Sample 1</a:t>
            </a:r>
            <a:endParaRPr sz="2000" b="0" i="0" u="none" strike="noStrike" cap="none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05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125;p24">
            <a:extLst>
              <a:ext uri="{FF2B5EF4-FFF2-40B4-BE49-F238E27FC236}">
                <a16:creationId xmlns:a16="http://schemas.microsoft.com/office/drawing/2014/main" id="{B49CA8EF-A117-B447-8A49-08E663B2311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90800" y="876300"/>
            <a:ext cx="12386895" cy="784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972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9690100" y="2074863"/>
            <a:ext cx="8597900" cy="1490662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960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sz="9600" dirty="0">
              <a:solidFill>
                <a:srgbClr val="0C23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1616" y="5066492"/>
            <a:ext cx="253999" cy="25399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425322" y="4940300"/>
            <a:ext cx="2329180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5417" y="5702832"/>
            <a:ext cx="4036695" cy="142621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>
              <a:lnSpc>
                <a:spcPct val="114799"/>
              </a:lnSpc>
              <a:spcBef>
                <a:spcPts val="100"/>
              </a:spcBef>
            </a:pP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Presentations </a:t>
            </a:r>
            <a:r>
              <a:rPr sz="2000" spc="-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</a:t>
            </a:r>
            <a:r>
              <a:rPr sz="2000" spc="7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000" spc="-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demonstrations,</a:t>
            </a:r>
            <a:r>
              <a:rPr sz="2000" spc="-1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lectures,</a:t>
            </a:r>
            <a:r>
              <a:rPr sz="2000" spc="-1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speeches, </a:t>
            </a:r>
            <a:r>
              <a:rPr sz="2000" spc="-54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reports,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5417" y="7453073"/>
            <a:ext cx="3867785" cy="697948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>
              <a:lnSpc>
                <a:spcPct val="114799"/>
              </a:lnSpc>
              <a:spcBef>
                <a:spcPts val="100"/>
              </a:spcBef>
            </a:pP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2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9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unn</a:t>
            </a:r>
            <a:r>
              <a:rPr sz="2000" spc="5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000" spc="9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5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sz="2000" spc="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it's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3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10107" y="5702832"/>
            <a:ext cx="4036695" cy="142621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>
              <a:lnSpc>
                <a:spcPct val="114799"/>
              </a:lnSpc>
              <a:spcBef>
                <a:spcPts val="100"/>
              </a:spcBef>
            </a:pP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Presentations </a:t>
            </a:r>
            <a:r>
              <a:rPr sz="2000" spc="-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</a:t>
            </a:r>
            <a:r>
              <a:rPr sz="2000" spc="7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000" spc="-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demonstrations,</a:t>
            </a:r>
            <a:r>
              <a:rPr sz="2000" spc="-1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lectures,</a:t>
            </a:r>
            <a:r>
              <a:rPr sz="2000" spc="-1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speeches, </a:t>
            </a:r>
            <a:r>
              <a:rPr sz="2000" spc="-54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reports,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10107" y="7453073"/>
            <a:ext cx="3867785" cy="697948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>
              <a:lnSpc>
                <a:spcPct val="114799"/>
              </a:lnSpc>
              <a:spcBef>
                <a:spcPts val="100"/>
              </a:spcBef>
            </a:pP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2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9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unn</a:t>
            </a:r>
            <a:r>
              <a:rPr sz="2000" spc="5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000" spc="9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5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sz="2000" spc="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it's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3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6307" y="5066492"/>
            <a:ext cx="253999" cy="25399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850013" y="4940300"/>
            <a:ext cx="2705100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65887" y="5702832"/>
            <a:ext cx="4036695" cy="142621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>
              <a:lnSpc>
                <a:spcPct val="114799"/>
              </a:lnSpc>
              <a:spcBef>
                <a:spcPts val="100"/>
              </a:spcBef>
            </a:pP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Presentations </a:t>
            </a:r>
            <a:r>
              <a:rPr sz="2000" spc="-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</a:t>
            </a:r>
            <a:r>
              <a:rPr sz="2000" spc="7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000" spc="-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 </a:t>
            </a:r>
            <a:r>
              <a:rPr sz="2000" spc="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demonstrations,</a:t>
            </a:r>
            <a:r>
              <a:rPr sz="2000" spc="-1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lectures,</a:t>
            </a:r>
            <a:r>
              <a:rPr sz="2000" spc="-1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speeches, </a:t>
            </a:r>
            <a:r>
              <a:rPr sz="2000" spc="-54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reports,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465887" y="7453073"/>
            <a:ext cx="3867785" cy="697948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>
              <a:lnSpc>
                <a:spcPct val="114799"/>
              </a:lnSpc>
              <a:spcBef>
                <a:spcPts val="100"/>
              </a:spcBef>
            </a:pP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2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9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5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unn</a:t>
            </a:r>
            <a:r>
              <a:rPr sz="2000" spc="5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000" spc="9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6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-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17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000" spc="5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sz="2000" spc="4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it's</a:t>
            </a:r>
            <a:r>
              <a:rPr sz="2000" spc="-10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8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3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2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z="2000" spc="-1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15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2087" y="5066492"/>
            <a:ext cx="253999" cy="25399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3105792" y="4940300"/>
            <a:ext cx="2635250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16000" y="4720774"/>
            <a:ext cx="2630805" cy="4826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solidFill>
                  <a:srgbClr val="0C234A"/>
                </a:solidFill>
                <a:latin typeface="Times New Roman"/>
                <a:cs typeface="Times New Roman"/>
              </a:rPr>
              <a:t>Title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000" y="5552428"/>
            <a:ext cx="5931535" cy="3398366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r>
              <a:rPr lang="en-US" sz="2000" dirty="0" err="1">
                <a:solidFill>
                  <a:srgbClr val="0C234B"/>
                </a:solidFill>
              </a:rPr>
              <a:t>Nem</a:t>
            </a:r>
            <a:r>
              <a:rPr lang="en-US" sz="2000" dirty="0">
                <a:solidFill>
                  <a:srgbClr val="0C234B"/>
                </a:solidFill>
              </a:rPr>
              <a:t> re res </a:t>
            </a:r>
            <a:r>
              <a:rPr lang="en-US" sz="2000" dirty="0" err="1">
                <a:solidFill>
                  <a:srgbClr val="0C234B"/>
                </a:solidFill>
              </a:rPr>
              <a:t>aborion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cor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auditium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estibus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incturibus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eictemp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orepudandit</a:t>
            </a:r>
            <a:r>
              <a:rPr lang="en-US" sz="2000" dirty="0">
                <a:solidFill>
                  <a:srgbClr val="0C234B"/>
                </a:solidFill>
              </a:rPr>
              <a:t>,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cor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auditium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estibus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incturibus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eictemp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orepudandit</a:t>
            </a:r>
            <a:r>
              <a:rPr lang="en-US" sz="2000" dirty="0">
                <a:solidFill>
                  <a:srgbClr val="0C234B"/>
                </a:solidFill>
              </a:rPr>
              <a:t>,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endParaRPr lang="en-US" sz="2000" dirty="0">
              <a:solidFill>
                <a:srgbClr val="0C234B"/>
              </a:solidFill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2075" y="1263183"/>
            <a:ext cx="6162674" cy="411255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2073" y="6118284"/>
            <a:ext cx="6162675" cy="3143249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4E0F9441-83DD-1F4E-9926-17B525C8A3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0" y="723900"/>
            <a:ext cx="6947535" cy="90805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600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0EC96618-691B-3A4D-A751-D216AA6A6663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7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3159" y="1028701"/>
            <a:ext cx="4895850" cy="8173098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9621675" y="6125320"/>
            <a:ext cx="7343775" cy="28575"/>
          </a:xfrm>
          <a:custGeom>
            <a:avLst/>
            <a:gdLst/>
            <a:ahLst/>
            <a:cxnLst/>
            <a:rect l="l" t="t" r="r" b="b"/>
            <a:pathLst>
              <a:path w="7343775" h="28575">
                <a:moveTo>
                  <a:pt x="7343774" y="28574"/>
                </a:moveTo>
                <a:lnTo>
                  <a:pt x="0" y="28574"/>
                </a:lnTo>
                <a:lnTo>
                  <a:pt x="0" y="0"/>
                </a:lnTo>
                <a:lnTo>
                  <a:pt x="7343774" y="0"/>
                </a:lnTo>
                <a:lnTo>
                  <a:pt x="7343774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608975" y="2933561"/>
            <a:ext cx="7764625" cy="1486304"/>
          </a:xfrm>
          <a:prstGeom prst="rect">
            <a:avLst/>
          </a:prstGeom>
        </p:spPr>
        <p:txBody>
          <a:bodyPr vert="horz" wrap="square" lIns="0" tIns="151130" rIns="0" bIns="0" rtlCol="0">
            <a:no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lang="en-US" sz="9500" dirty="0">
                <a:solidFill>
                  <a:srgbClr val="0C234A"/>
                </a:solidFill>
                <a:latin typeface="Times New Roman"/>
                <a:cs typeface="Times New Roman"/>
              </a:rPr>
              <a:t>Thank you</a:t>
            </a:r>
            <a:endParaRPr sz="95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08975" y="6427950"/>
            <a:ext cx="6327140" cy="39754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B"/>
                </a:solidFill>
                <a:latin typeface="Times New Roman"/>
                <a:cs typeface="Times New Roman"/>
              </a:rPr>
              <a:t>Contact info goes here </a:t>
            </a:r>
            <a:r>
              <a:rPr lang="en-US" sz="2500" dirty="0" err="1">
                <a:solidFill>
                  <a:srgbClr val="0C234B"/>
                </a:solidFill>
                <a:latin typeface="Times New Roman"/>
                <a:cs typeface="Times New Roman"/>
              </a:rPr>
              <a:t>email@arizona.edu</a:t>
            </a:r>
            <a:endParaRPr sz="2500" dirty="0">
              <a:solidFill>
                <a:srgbClr val="0C234B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7328A3D8-B123-4745-865D-BB10084B2FA1}"/>
              </a:ext>
            </a:extLst>
          </p:cNvPr>
          <p:cNvSpPr txBox="1"/>
          <p:nvPr/>
        </p:nvSpPr>
        <p:spPr>
          <a:xfrm>
            <a:off x="993768" y="3543301"/>
            <a:ext cx="246221" cy="5728166"/>
          </a:xfrm>
          <a:prstGeom prst="rect">
            <a:avLst/>
          </a:prstGeom>
        </p:spPr>
        <p:txBody>
          <a:bodyPr vert="vert270" wrap="square" lIns="0" tIns="889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lang="en-US" sz="1600" spc="-25" dirty="0">
                <a:solidFill>
                  <a:srgbClr val="0C234A"/>
                </a:solidFill>
                <a:cs typeface="Calibri" panose="020F0502020204030204" pitchFamily="34" charset="0"/>
              </a:rPr>
              <a:t>PRESENTATION  TITLE </a:t>
            </a:r>
            <a:r>
              <a:rPr sz="1600" spc="15" dirty="0">
                <a:solidFill>
                  <a:srgbClr val="0C234A"/>
                </a:solidFill>
                <a:cs typeface="Calibri" panose="020F0502020204030204" pitchFamily="34" charset="0"/>
              </a:rPr>
              <a:t>|</a:t>
            </a:r>
            <a:r>
              <a:rPr sz="1600" spc="5" dirty="0">
                <a:solidFill>
                  <a:srgbClr val="0C234A"/>
                </a:solidFill>
                <a:cs typeface="Calibri" panose="020F0502020204030204" pitchFamily="34" charset="0"/>
              </a:rPr>
              <a:t> </a:t>
            </a:r>
            <a:r>
              <a:rPr lang="en-US" sz="1600" spc="-55" dirty="0">
                <a:solidFill>
                  <a:srgbClr val="0C234A"/>
                </a:solidFill>
                <a:cs typeface="Calibri" panose="020F0502020204030204" pitchFamily="34" charset="0"/>
              </a:rPr>
              <a:t>THE UNIVERSITY OF ARIZONA</a:t>
            </a:r>
            <a:endParaRPr sz="1600" dirty="0">
              <a:cs typeface="Calibri" panose="020F0502020204030204" pitchFamily="34" charset="0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51441BAE-B0CE-8D48-9EA3-9A2B99D4DB3B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9">
            <a:extLst>
              <a:ext uri="{FF2B5EF4-FFF2-40B4-BE49-F238E27FC236}">
                <a16:creationId xmlns:a16="http://schemas.microsoft.com/office/drawing/2014/main" id="{8FF35417-3F0A-C241-B35B-084EDB693D36}"/>
              </a:ext>
            </a:extLst>
          </p:cNvPr>
          <p:cNvSpPr txBox="1">
            <a:spLocks/>
          </p:cNvSpPr>
          <p:nvPr/>
        </p:nvSpPr>
        <p:spPr>
          <a:xfrm>
            <a:off x="685800" y="7124700"/>
            <a:ext cx="11328400" cy="1949252"/>
          </a:xfrm>
          <a:prstGeom prst="rect">
            <a:avLst/>
          </a:prstGeom>
        </p:spPr>
        <p:txBody>
          <a:bodyPr vert="horz" wrap="square" lIns="0" tIns="168275" rIns="0" bIns="0" rtlCol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14960"/>
              </a:lnSpc>
              <a:spcBef>
                <a:spcPts val="1325"/>
              </a:spcBef>
            </a:pPr>
            <a:r>
              <a:rPr lang="en-US" sz="8800" kern="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2F8F3AE-6A00-0446-A03F-AD4E6D2DDBF3}"/>
              </a:ext>
            </a:extLst>
          </p:cNvPr>
          <p:cNvSpPr txBox="1"/>
          <p:nvPr/>
        </p:nvSpPr>
        <p:spPr>
          <a:xfrm>
            <a:off x="685800" y="9379086"/>
            <a:ext cx="3611245" cy="289823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5C2D92-E1E6-7746-B459-BEFEB84964AE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sign on a building&#10;&#10;Description automatically generated with low confidence">
            <a:extLst>
              <a:ext uri="{FF2B5EF4-FFF2-40B4-BE49-F238E27FC236}">
                <a16:creationId xmlns:a16="http://schemas.microsoft.com/office/drawing/2014/main" id="{837C3057-77A3-0A46-B646-8783910BB9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8288000" cy="735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685800" y="5600700"/>
            <a:ext cx="11328400" cy="2093913"/>
          </a:xfrm>
          <a:prstGeom prst="rect">
            <a:avLst/>
          </a:prstGeom>
        </p:spPr>
        <p:txBody>
          <a:bodyPr vert="horz" wrap="square" lIns="0" tIns="168275" rIns="0" bIns="0" rtlCol="0">
            <a:noAutofit/>
          </a:bodyPr>
          <a:lstStyle/>
          <a:p>
            <a:pPr marL="12700" marR="5080">
              <a:lnSpc>
                <a:spcPts val="14960"/>
              </a:lnSpc>
              <a:spcBef>
                <a:spcPts val="1325"/>
              </a:spcBef>
            </a:pPr>
            <a:r>
              <a:rPr lang="en-US" sz="13400" b="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Slide</a:t>
            </a:r>
            <a:endParaRPr sz="13400" dirty="0">
              <a:solidFill>
                <a:srgbClr val="0C23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-454025" y="10287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838200" y="574679"/>
            <a:ext cx="7162800" cy="1393330"/>
          </a:xfrm>
          <a:prstGeom prst="rect">
            <a:avLst/>
          </a:prstGeom>
        </p:spPr>
        <p:txBody>
          <a:bodyPr vert="horz" wrap="square" lIns="0" tIns="151130" rIns="0" bIns="0" rtlCol="0">
            <a:no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sz="8000" spc="-235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000" spc="-11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itle Goes Here</a:t>
            </a:r>
            <a:endParaRPr sz="8000" spc="-495" dirty="0">
              <a:solidFill>
                <a:srgbClr val="0C23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7495" y="6189143"/>
            <a:ext cx="5193030" cy="4826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solidFill>
                  <a:srgbClr val="0C234B"/>
                </a:solidFill>
                <a:latin typeface="Times New Roman"/>
                <a:cs typeface="Times New Roman"/>
              </a:rPr>
              <a:t>Subhead goes here</a:t>
            </a:r>
            <a:endParaRPr sz="3000" dirty="0">
              <a:solidFill>
                <a:srgbClr val="0C234B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7662" y="7020797"/>
            <a:ext cx="3194685" cy="2225609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lang="en-US" sz="2000" spc="-40" dirty="0">
                <a:solidFill>
                  <a:srgbClr val="0C234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goes here</a:t>
            </a:r>
            <a:endParaRPr sz="2000" dirty="0">
              <a:solidFill>
                <a:srgbClr val="0C234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lang="en-US" sz="2000" spc="-40" dirty="0">
                <a:solidFill>
                  <a:srgbClr val="0C234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goes here</a:t>
            </a:r>
            <a:endParaRPr lang="en-US" sz="2000" dirty="0">
              <a:solidFill>
                <a:srgbClr val="0C234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lang="en-US" sz="2000" spc="-40" dirty="0">
                <a:solidFill>
                  <a:srgbClr val="0C234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goes here</a:t>
            </a:r>
          </a:p>
          <a:p>
            <a:pPr marL="355600" indent="-342900"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lang="en-US" sz="2000" spc="-40" dirty="0">
                <a:solidFill>
                  <a:srgbClr val="0C234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goes here</a:t>
            </a:r>
            <a:endParaRPr lang="en-US" sz="2000" dirty="0">
              <a:solidFill>
                <a:srgbClr val="0C234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lang="en-US" sz="2000" spc="-40" dirty="0">
                <a:solidFill>
                  <a:srgbClr val="0C234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goes here</a:t>
            </a:r>
            <a:endParaRPr lang="en-US" sz="2000" dirty="0">
              <a:solidFill>
                <a:srgbClr val="0C234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C234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32E7E2E2-6618-8840-8F9F-2694A9E220AA}"/>
              </a:ext>
            </a:extLst>
          </p:cNvPr>
          <p:cNvSpPr/>
          <p:nvPr/>
        </p:nvSpPr>
        <p:spPr>
          <a:xfrm>
            <a:off x="-454025" y="7239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44F1C5-A2D3-0F46-95D2-001196D563C8}"/>
              </a:ext>
            </a:extLst>
          </p:cNvPr>
          <p:cNvSpPr/>
          <p:nvPr/>
        </p:nvSpPr>
        <p:spPr>
          <a:xfrm>
            <a:off x="6860525" y="9835598"/>
            <a:ext cx="4614796" cy="4953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81322" y="1714500"/>
            <a:ext cx="10352088" cy="93662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sz="6000" b="0" dirty="0">
              <a:solidFill>
                <a:srgbClr val="0C23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8622" y="5143500"/>
            <a:ext cx="13505815" cy="2782813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r>
              <a:rPr lang="en-US" sz="2000" dirty="0" err="1">
                <a:solidFill>
                  <a:srgbClr val="0C234B"/>
                </a:solidFill>
              </a:rPr>
              <a:t>Nem</a:t>
            </a:r>
            <a:r>
              <a:rPr lang="en-US" sz="2000" dirty="0">
                <a:solidFill>
                  <a:srgbClr val="0C234B"/>
                </a:solidFill>
              </a:rPr>
              <a:t> re res </a:t>
            </a:r>
            <a:r>
              <a:rPr lang="en-US" sz="2000" dirty="0" err="1">
                <a:solidFill>
                  <a:srgbClr val="0C234B"/>
                </a:solidFill>
              </a:rPr>
              <a:t>aborion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cor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auditium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estibus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incturibus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eictemp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orepudandit</a:t>
            </a:r>
            <a:r>
              <a:rPr lang="en-US" sz="2000" dirty="0">
                <a:solidFill>
                  <a:srgbClr val="0C234B"/>
                </a:solidFill>
              </a:rPr>
              <a:t>,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samNem</a:t>
            </a:r>
            <a:r>
              <a:rPr lang="en-US" sz="2000" dirty="0">
                <a:solidFill>
                  <a:srgbClr val="0C234B"/>
                </a:solidFill>
              </a:rPr>
              <a:t> re res </a:t>
            </a:r>
            <a:r>
              <a:rPr lang="en-US" sz="2000" dirty="0" err="1">
                <a:solidFill>
                  <a:srgbClr val="0C234B"/>
                </a:solidFill>
              </a:rPr>
              <a:t>aborion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cor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auditium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estibus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incturibus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eictemp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orepudandit</a:t>
            </a:r>
            <a:r>
              <a:rPr lang="en-US" sz="2000" dirty="0">
                <a:solidFill>
                  <a:srgbClr val="0C234B"/>
                </a:solidFill>
              </a:rPr>
              <a:t>,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sam.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Nem</a:t>
            </a:r>
            <a:r>
              <a:rPr lang="en-US" sz="2000" dirty="0">
                <a:solidFill>
                  <a:srgbClr val="0C234B"/>
                </a:solidFill>
              </a:rPr>
              <a:t> re res </a:t>
            </a:r>
            <a:r>
              <a:rPr lang="en-US" sz="2000" dirty="0" err="1">
                <a:solidFill>
                  <a:srgbClr val="0C234B"/>
                </a:solidFill>
              </a:rPr>
              <a:t>aborion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cor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auditium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estibus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incturibus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eictemp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orepudandit</a:t>
            </a:r>
            <a:r>
              <a:rPr lang="en-US" sz="2000" dirty="0">
                <a:solidFill>
                  <a:srgbClr val="0C234B"/>
                </a:solidFill>
              </a:rPr>
              <a:t>,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sam.</a:t>
            </a:r>
            <a:endParaRPr lang="en-US" sz="2000" dirty="0">
              <a:solidFill>
                <a:srgbClr val="0C234B"/>
              </a:solidFill>
            </a:endParaRPr>
          </a:p>
          <a:p>
            <a:endParaRPr lang="en-US" sz="2000" dirty="0">
              <a:solidFill>
                <a:srgbClr val="0C234B"/>
              </a:solidFill>
            </a:endParaRPr>
          </a:p>
          <a:p>
            <a:r>
              <a:rPr lang="en-US" sz="2000" dirty="0" err="1">
                <a:solidFill>
                  <a:srgbClr val="0C234B"/>
                </a:solidFill>
              </a:rPr>
              <a:t>Nem</a:t>
            </a:r>
            <a:r>
              <a:rPr lang="en-US" sz="2000" dirty="0">
                <a:solidFill>
                  <a:srgbClr val="0C234B"/>
                </a:solidFill>
              </a:rPr>
              <a:t> re res </a:t>
            </a:r>
            <a:r>
              <a:rPr lang="en-US" sz="2000" dirty="0" err="1">
                <a:solidFill>
                  <a:srgbClr val="0C234B"/>
                </a:solidFill>
              </a:rPr>
              <a:t>aborion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cor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auditium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estibus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incturibus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eictemp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orepudandit</a:t>
            </a:r>
            <a:r>
              <a:rPr lang="en-US" sz="2000" dirty="0">
                <a:solidFill>
                  <a:srgbClr val="0C234B"/>
                </a:solidFill>
              </a:rPr>
              <a:t>,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sam.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Nem</a:t>
            </a:r>
            <a:r>
              <a:rPr lang="en-US" sz="2000" dirty="0">
                <a:solidFill>
                  <a:srgbClr val="0C234B"/>
                </a:solidFill>
              </a:rPr>
              <a:t> re res </a:t>
            </a:r>
            <a:r>
              <a:rPr lang="en-US" sz="2000" dirty="0" err="1">
                <a:solidFill>
                  <a:srgbClr val="0C234B"/>
                </a:solidFill>
              </a:rPr>
              <a:t>aborion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cor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auditium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estibus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incturibus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eictemp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orepudandit</a:t>
            </a:r>
            <a:r>
              <a:rPr lang="en-US" sz="2000" dirty="0">
                <a:solidFill>
                  <a:srgbClr val="0C234B"/>
                </a:solidFill>
              </a:rPr>
              <a:t>, </a:t>
            </a:r>
            <a:r>
              <a:rPr lang="en-US" sz="2000" dirty="0" err="1">
                <a:solidFill>
                  <a:srgbClr val="0C234B"/>
                </a:solidFill>
              </a:rPr>
              <a:t>optasimincid</a:t>
            </a:r>
            <a:r>
              <a:rPr lang="en-US" sz="2000" dirty="0">
                <a:solidFill>
                  <a:srgbClr val="0C234B"/>
                </a:solidFill>
              </a:rPr>
              <a:t> ex et </a:t>
            </a:r>
            <a:r>
              <a:rPr lang="en-US" sz="2000" dirty="0" err="1">
                <a:solidFill>
                  <a:srgbClr val="0C234B"/>
                </a:solidFill>
              </a:rPr>
              <a:t>ut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eostrum</a:t>
            </a:r>
            <a:r>
              <a:rPr lang="en-US" sz="2000" dirty="0">
                <a:solidFill>
                  <a:srgbClr val="0C234B"/>
                </a:solidFill>
              </a:rPr>
              <a:t> et </a:t>
            </a:r>
            <a:r>
              <a:rPr lang="en-US" sz="2000" dirty="0" err="1">
                <a:solidFill>
                  <a:srgbClr val="0C234B"/>
                </a:solidFill>
              </a:rPr>
              <a:t>aliquatur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</a:t>
            </a:r>
            <a:r>
              <a:rPr lang="en-US" sz="2000" dirty="0">
                <a:solidFill>
                  <a:srgbClr val="0C234B"/>
                </a:solidFill>
              </a:rPr>
              <a:t> solum </a:t>
            </a:r>
            <a:r>
              <a:rPr lang="en-US" sz="2000" dirty="0" err="1">
                <a:solidFill>
                  <a:srgbClr val="0C234B"/>
                </a:solidFill>
              </a:rPr>
              <a:t>solla</a:t>
            </a:r>
            <a:r>
              <a:rPr lang="en-US" sz="2000" dirty="0">
                <a:solidFill>
                  <a:srgbClr val="0C234B"/>
                </a:solidFill>
              </a:rPr>
              <a:t> ad </a:t>
            </a:r>
            <a:r>
              <a:rPr lang="en-US" sz="2000" dirty="0" err="1">
                <a:solidFill>
                  <a:srgbClr val="0C234B"/>
                </a:solidFill>
              </a:rPr>
              <a:t>quiate</a:t>
            </a:r>
            <a:r>
              <a:rPr lang="en-US" sz="2000" dirty="0">
                <a:solidFill>
                  <a:srgbClr val="0C234B"/>
                </a:solidFill>
              </a:rPr>
              <a:t> </a:t>
            </a:r>
            <a:r>
              <a:rPr lang="en-US" sz="2000" dirty="0" err="1">
                <a:solidFill>
                  <a:srgbClr val="0C234B"/>
                </a:solidFill>
              </a:rPr>
              <a:t>sam</a:t>
            </a:r>
            <a:endParaRPr lang="en-US" sz="2000" dirty="0">
              <a:solidFill>
                <a:srgbClr val="0C234B"/>
              </a:solidFill>
            </a:endParaRPr>
          </a:p>
          <a:p>
            <a:endParaRPr lang="en-US" sz="2000" dirty="0">
              <a:solidFill>
                <a:srgbClr val="0C234B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8622" y="3908865"/>
            <a:ext cx="7532778" cy="474489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solidFill>
                  <a:srgbClr val="0C234A"/>
                </a:solidFill>
                <a:latin typeface="Times New Roman"/>
                <a:cs typeface="Times New Roman"/>
              </a:rPr>
              <a:t>Subhead goes here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81322" y="4739054"/>
            <a:ext cx="13582650" cy="28575"/>
          </a:xfrm>
          <a:custGeom>
            <a:avLst/>
            <a:gdLst/>
            <a:ahLst/>
            <a:cxnLst/>
            <a:rect l="l" t="t" r="r" b="b"/>
            <a:pathLst>
              <a:path w="13582650" h="28575">
                <a:moveTo>
                  <a:pt x="13582648" y="28574"/>
                </a:moveTo>
                <a:lnTo>
                  <a:pt x="0" y="28574"/>
                </a:lnTo>
                <a:lnTo>
                  <a:pt x="0" y="0"/>
                </a:lnTo>
                <a:lnTo>
                  <a:pt x="13582648" y="0"/>
                </a:lnTo>
                <a:lnTo>
                  <a:pt x="13582648" y="28574"/>
                </a:lnTo>
                <a:close/>
              </a:path>
            </a:pathLst>
          </a:custGeom>
          <a:solidFill>
            <a:srgbClr val="AB0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72C8B0D7-266B-FB40-B9D5-A81FFA74F2DC}"/>
              </a:ext>
            </a:extLst>
          </p:cNvPr>
          <p:cNvSpPr txBox="1"/>
          <p:nvPr/>
        </p:nvSpPr>
        <p:spPr>
          <a:xfrm>
            <a:off x="993768" y="3543301"/>
            <a:ext cx="246221" cy="5728166"/>
          </a:xfrm>
          <a:prstGeom prst="rect">
            <a:avLst/>
          </a:prstGeom>
        </p:spPr>
        <p:txBody>
          <a:bodyPr vert="vert270" wrap="square" lIns="0" tIns="889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lang="en-US" sz="1600" dirty="0">
                <a:solidFill>
                  <a:srgbClr val="0C234A"/>
                </a:solidFill>
                <a:cs typeface="Calibri" panose="020F0502020204030204" pitchFamily="34" charset="0"/>
              </a:rPr>
              <a:t>PRESENTATION  TITLE </a:t>
            </a:r>
            <a:r>
              <a:rPr sz="1600" dirty="0">
                <a:solidFill>
                  <a:srgbClr val="0C234A"/>
                </a:solidFill>
                <a:cs typeface="Calibri" panose="020F0502020204030204" pitchFamily="34" charset="0"/>
              </a:rPr>
              <a:t>| </a:t>
            </a:r>
            <a:r>
              <a:rPr lang="en-US" sz="1600" dirty="0">
                <a:solidFill>
                  <a:srgbClr val="0C234A"/>
                </a:solidFill>
                <a:cs typeface="Calibri" panose="020F0502020204030204" pitchFamily="34" charset="0"/>
              </a:rPr>
              <a:t>THE UNIVERSITY OF ARIZONA</a:t>
            </a:r>
            <a:endParaRPr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1295400" y="800100"/>
            <a:ext cx="8813800" cy="2819400"/>
          </a:xfrm>
          <a:prstGeom prst="rect">
            <a:avLst/>
          </a:prstGeom>
        </p:spPr>
        <p:txBody>
          <a:bodyPr vert="horz" wrap="square" lIns="0" tIns="151130" rIns="0" bIns="0" rtlCol="0">
            <a:no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lang="en-US" sz="880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Goes Here in Two Lines</a:t>
            </a:r>
            <a:endParaRPr sz="8800" dirty="0">
              <a:solidFill>
                <a:srgbClr val="0C23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19349" y="5447275"/>
            <a:ext cx="298386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9349" y="6151893"/>
            <a:ext cx="3476386" cy="2274341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8459" y="5447275"/>
            <a:ext cx="227266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03293" y="5447275"/>
            <a:ext cx="259651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8ADDBFFB-5FBF-2848-BC61-C93B5091D541}"/>
              </a:ext>
            </a:extLst>
          </p:cNvPr>
          <p:cNvSpPr txBox="1"/>
          <p:nvPr/>
        </p:nvSpPr>
        <p:spPr>
          <a:xfrm>
            <a:off x="7062849" y="6151893"/>
            <a:ext cx="3476386" cy="2274341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29" name="object 12">
            <a:extLst>
              <a:ext uri="{FF2B5EF4-FFF2-40B4-BE49-F238E27FC236}">
                <a16:creationId xmlns:a16="http://schemas.microsoft.com/office/drawing/2014/main" id="{10231093-2AAB-4240-80C5-7A2564271795}"/>
              </a:ext>
            </a:extLst>
          </p:cNvPr>
          <p:cNvSpPr txBox="1"/>
          <p:nvPr/>
        </p:nvSpPr>
        <p:spPr>
          <a:xfrm>
            <a:off x="12244449" y="6151893"/>
            <a:ext cx="3476386" cy="2274341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675762" y="1009650"/>
            <a:ext cx="5969000" cy="2819400"/>
          </a:xfrm>
          <a:prstGeom prst="rect">
            <a:avLst/>
          </a:prstGeom>
        </p:spPr>
        <p:txBody>
          <a:bodyPr vert="horz" wrap="square" lIns="0" tIns="151130" rIns="0" bIns="0" rtlCol="0">
            <a:no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lang="en-US" sz="8800" dirty="0">
                <a:solidFill>
                  <a:srgbClr val="0C23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sz="8800" dirty="0">
              <a:solidFill>
                <a:srgbClr val="0C23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3707" y="1208430"/>
            <a:ext cx="2768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90" dirty="0">
                <a:solidFill>
                  <a:srgbClr val="FAFAFA"/>
                </a:solidFill>
                <a:latin typeface="Times New Roman"/>
                <a:cs typeface="Times New Roman"/>
              </a:rPr>
              <a:t>V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9" name="object 23">
            <a:extLst>
              <a:ext uri="{FF2B5EF4-FFF2-40B4-BE49-F238E27FC236}">
                <a16:creationId xmlns:a16="http://schemas.microsoft.com/office/drawing/2014/main" id="{E1DE7751-D9A9-0F44-BB6E-9F7A9CDF9B68}"/>
              </a:ext>
            </a:extLst>
          </p:cNvPr>
          <p:cNvSpPr txBox="1"/>
          <p:nvPr/>
        </p:nvSpPr>
        <p:spPr>
          <a:xfrm>
            <a:off x="11839816" y="1282844"/>
            <a:ext cx="259651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12">
            <a:extLst>
              <a:ext uri="{FF2B5EF4-FFF2-40B4-BE49-F238E27FC236}">
                <a16:creationId xmlns:a16="http://schemas.microsoft.com/office/drawing/2014/main" id="{163851E1-AFDA-7944-BBA4-56A877221C67}"/>
              </a:ext>
            </a:extLst>
          </p:cNvPr>
          <p:cNvSpPr txBox="1"/>
          <p:nvPr/>
        </p:nvSpPr>
        <p:spPr>
          <a:xfrm>
            <a:off x="11880972" y="1987462"/>
            <a:ext cx="3476386" cy="2274341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31" name="object 23">
            <a:extLst>
              <a:ext uri="{FF2B5EF4-FFF2-40B4-BE49-F238E27FC236}">
                <a16:creationId xmlns:a16="http://schemas.microsoft.com/office/drawing/2014/main" id="{32243BD0-45C9-3C47-95B5-D258B4506F83}"/>
              </a:ext>
            </a:extLst>
          </p:cNvPr>
          <p:cNvSpPr txBox="1"/>
          <p:nvPr/>
        </p:nvSpPr>
        <p:spPr>
          <a:xfrm>
            <a:off x="11839816" y="6159644"/>
            <a:ext cx="259651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2">
            <a:extLst>
              <a:ext uri="{FF2B5EF4-FFF2-40B4-BE49-F238E27FC236}">
                <a16:creationId xmlns:a16="http://schemas.microsoft.com/office/drawing/2014/main" id="{AE89983B-AF64-8D43-9389-C72D34E54274}"/>
              </a:ext>
            </a:extLst>
          </p:cNvPr>
          <p:cNvSpPr txBox="1"/>
          <p:nvPr/>
        </p:nvSpPr>
        <p:spPr>
          <a:xfrm>
            <a:off x="11880972" y="6864262"/>
            <a:ext cx="3476386" cy="2274341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33" name="object 23">
            <a:extLst>
              <a:ext uri="{FF2B5EF4-FFF2-40B4-BE49-F238E27FC236}">
                <a16:creationId xmlns:a16="http://schemas.microsoft.com/office/drawing/2014/main" id="{0F6488B8-DEB9-104D-A84E-0EBDB88EB587}"/>
              </a:ext>
            </a:extLst>
          </p:cNvPr>
          <p:cNvSpPr txBox="1"/>
          <p:nvPr/>
        </p:nvSpPr>
        <p:spPr>
          <a:xfrm>
            <a:off x="3634606" y="5753244"/>
            <a:ext cx="259651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bject 12">
            <a:extLst>
              <a:ext uri="{FF2B5EF4-FFF2-40B4-BE49-F238E27FC236}">
                <a16:creationId xmlns:a16="http://schemas.microsoft.com/office/drawing/2014/main" id="{096554E7-615A-6740-8641-0045BB6FBC47}"/>
              </a:ext>
            </a:extLst>
          </p:cNvPr>
          <p:cNvSpPr txBox="1"/>
          <p:nvPr/>
        </p:nvSpPr>
        <p:spPr>
          <a:xfrm>
            <a:off x="3675762" y="6457862"/>
            <a:ext cx="3476386" cy="2274341"/>
          </a:xfrm>
          <a:prstGeom prst="rect">
            <a:avLst/>
          </a:prstGeom>
        </p:spPr>
        <p:txBody>
          <a:bodyPr vert="horz" wrap="square" lIns="0" tIns="57785" rIns="0" bIns="0" rtlCol="0">
            <a:noAutofit/>
          </a:bodyPr>
          <a:lstStyle/>
          <a:p>
            <a:r>
              <a:rPr lang="en-US" sz="2400" dirty="0" err="1">
                <a:solidFill>
                  <a:srgbClr val="0C234B"/>
                </a:solidFill>
              </a:rPr>
              <a:t>Nem</a:t>
            </a:r>
            <a:r>
              <a:rPr lang="en-US" sz="2400" dirty="0">
                <a:solidFill>
                  <a:srgbClr val="0C234B"/>
                </a:solidFill>
              </a:rPr>
              <a:t> re res </a:t>
            </a:r>
            <a:r>
              <a:rPr lang="en-US" sz="2400" dirty="0" err="1">
                <a:solidFill>
                  <a:srgbClr val="0C234B"/>
                </a:solidFill>
              </a:rPr>
              <a:t>aborion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cor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auditium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estibus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incturibus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eictemp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orepudandit</a:t>
            </a:r>
            <a:r>
              <a:rPr lang="en-US" sz="2400" dirty="0">
                <a:solidFill>
                  <a:srgbClr val="0C234B"/>
                </a:solidFill>
              </a:rPr>
              <a:t>, </a:t>
            </a:r>
            <a:r>
              <a:rPr lang="en-US" sz="2400" dirty="0" err="1">
                <a:solidFill>
                  <a:srgbClr val="0C234B"/>
                </a:solidFill>
              </a:rPr>
              <a:t>optasimincid</a:t>
            </a:r>
            <a:r>
              <a:rPr lang="en-US" sz="2400" dirty="0">
                <a:solidFill>
                  <a:srgbClr val="0C234B"/>
                </a:solidFill>
              </a:rPr>
              <a:t> ex et </a:t>
            </a:r>
            <a:r>
              <a:rPr lang="en-US" sz="2400" dirty="0" err="1">
                <a:solidFill>
                  <a:srgbClr val="0C234B"/>
                </a:solidFill>
              </a:rPr>
              <a:t>ut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eostrum</a:t>
            </a:r>
            <a:r>
              <a:rPr lang="en-US" sz="2400" dirty="0">
                <a:solidFill>
                  <a:srgbClr val="0C234B"/>
                </a:solidFill>
              </a:rPr>
              <a:t> et </a:t>
            </a:r>
            <a:r>
              <a:rPr lang="en-US" sz="2400" dirty="0" err="1">
                <a:solidFill>
                  <a:srgbClr val="0C234B"/>
                </a:solidFill>
              </a:rPr>
              <a:t>aliquatur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</a:t>
            </a:r>
            <a:r>
              <a:rPr lang="en-US" sz="2400" dirty="0">
                <a:solidFill>
                  <a:srgbClr val="0C234B"/>
                </a:solidFill>
              </a:rPr>
              <a:t> solum </a:t>
            </a:r>
            <a:r>
              <a:rPr lang="en-US" sz="2400" dirty="0" err="1">
                <a:solidFill>
                  <a:srgbClr val="0C234B"/>
                </a:solidFill>
              </a:rPr>
              <a:t>solla</a:t>
            </a:r>
            <a:r>
              <a:rPr lang="en-US" sz="2400" dirty="0">
                <a:solidFill>
                  <a:srgbClr val="0C234B"/>
                </a:solidFill>
              </a:rPr>
              <a:t> ad </a:t>
            </a:r>
            <a:r>
              <a:rPr lang="en-US" sz="2400" dirty="0" err="1">
                <a:solidFill>
                  <a:srgbClr val="0C234B"/>
                </a:solidFill>
              </a:rPr>
              <a:t>quiate</a:t>
            </a:r>
            <a:r>
              <a:rPr lang="en-US" sz="2400" dirty="0">
                <a:solidFill>
                  <a:srgbClr val="0C234B"/>
                </a:solidFill>
              </a:rPr>
              <a:t> </a:t>
            </a:r>
            <a:r>
              <a:rPr lang="en-US" sz="2400" dirty="0" err="1">
                <a:solidFill>
                  <a:srgbClr val="0C234B"/>
                </a:solidFill>
              </a:rPr>
              <a:t>sam</a:t>
            </a:r>
            <a:endParaRPr lang="en-US" sz="2400" dirty="0">
              <a:solidFill>
                <a:srgbClr val="0C234B"/>
              </a:solidFill>
            </a:endParaRPr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EF9B3958-4E99-7546-B164-DC7FAD5F6F97}"/>
              </a:ext>
            </a:extLst>
          </p:cNvPr>
          <p:cNvSpPr txBox="1"/>
          <p:nvPr/>
        </p:nvSpPr>
        <p:spPr>
          <a:xfrm>
            <a:off x="993768" y="3543301"/>
            <a:ext cx="246221" cy="5728166"/>
          </a:xfrm>
          <a:prstGeom prst="rect">
            <a:avLst/>
          </a:prstGeom>
        </p:spPr>
        <p:txBody>
          <a:bodyPr vert="vert270" wrap="square" lIns="0" tIns="889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lang="en-US" sz="1600" dirty="0">
                <a:solidFill>
                  <a:srgbClr val="0C234A"/>
                </a:solidFill>
                <a:cs typeface="Calibri" panose="020F0502020204030204" pitchFamily="34" charset="0"/>
              </a:rPr>
              <a:t>PRESENTATION  TITLE </a:t>
            </a:r>
            <a:r>
              <a:rPr sz="1600" dirty="0">
                <a:solidFill>
                  <a:srgbClr val="0C234A"/>
                </a:solidFill>
                <a:cs typeface="Calibri" panose="020F0502020204030204" pitchFamily="34" charset="0"/>
              </a:rPr>
              <a:t>| </a:t>
            </a:r>
            <a:r>
              <a:rPr lang="en-US" sz="1600" dirty="0">
                <a:solidFill>
                  <a:srgbClr val="0C234A"/>
                </a:solidFill>
                <a:cs typeface="Calibri" panose="020F0502020204030204" pitchFamily="34" charset="0"/>
              </a:rPr>
              <a:t>THE UNIVERSITY OF ARIZONA</a:t>
            </a:r>
            <a:endParaRPr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591800" y="1887374"/>
            <a:ext cx="4417060" cy="15055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SUBHEADLINE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C234B"/>
                </a:solidFill>
              </a:rPr>
              <a:t>Nem</a:t>
            </a:r>
            <a:r>
              <a:rPr lang="en-US" dirty="0">
                <a:solidFill>
                  <a:srgbClr val="0C234B"/>
                </a:solidFill>
              </a:rPr>
              <a:t> re res </a:t>
            </a:r>
            <a:r>
              <a:rPr lang="en-US" dirty="0" err="1">
                <a:solidFill>
                  <a:srgbClr val="0C234B"/>
                </a:solidFill>
              </a:rPr>
              <a:t>aborion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cor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auditium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estibus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incturibus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eictemp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orepudandit</a:t>
            </a:r>
            <a:r>
              <a:rPr lang="en-US" dirty="0">
                <a:solidFill>
                  <a:srgbClr val="0C234B"/>
                </a:solidFill>
              </a:rPr>
              <a:t>, </a:t>
            </a:r>
            <a:r>
              <a:rPr lang="en-US" dirty="0" err="1">
                <a:solidFill>
                  <a:srgbClr val="0C234B"/>
                </a:solidFill>
              </a:rPr>
              <a:t>optasimincid</a:t>
            </a:r>
            <a:r>
              <a:rPr lang="en-US" dirty="0">
                <a:solidFill>
                  <a:srgbClr val="0C234B"/>
                </a:solidFill>
              </a:rPr>
              <a:t> ex et </a:t>
            </a:r>
            <a:r>
              <a:rPr lang="en-US" dirty="0" err="1">
                <a:solidFill>
                  <a:srgbClr val="0C234B"/>
                </a:solidFill>
              </a:rPr>
              <a:t>ut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eostrum</a:t>
            </a:r>
            <a:r>
              <a:rPr lang="en-US" dirty="0">
                <a:solidFill>
                  <a:srgbClr val="0C234B"/>
                </a:solidFill>
              </a:rPr>
              <a:t> et </a:t>
            </a:r>
            <a:r>
              <a:rPr lang="en-US" dirty="0" err="1">
                <a:solidFill>
                  <a:srgbClr val="0C234B"/>
                </a:solidFill>
              </a:rPr>
              <a:t>aliquatur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</a:t>
            </a:r>
            <a:r>
              <a:rPr lang="en-US" dirty="0">
                <a:solidFill>
                  <a:srgbClr val="0C234B"/>
                </a:solidFill>
              </a:rPr>
              <a:t> solum </a:t>
            </a:r>
            <a:r>
              <a:rPr lang="en-US" dirty="0" err="1">
                <a:solidFill>
                  <a:srgbClr val="0C234B"/>
                </a:solidFill>
              </a:rPr>
              <a:t>solla</a:t>
            </a:r>
            <a:r>
              <a:rPr lang="en-US" dirty="0">
                <a:solidFill>
                  <a:srgbClr val="0C234B"/>
                </a:solidFill>
              </a:rPr>
              <a:t> ad </a:t>
            </a:r>
            <a:r>
              <a:rPr lang="en-US" dirty="0" err="1">
                <a:solidFill>
                  <a:srgbClr val="0C234B"/>
                </a:solidFill>
              </a:rPr>
              <a:t>quiate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sam</a:t>
            </a:r>
            <a:endParaRPr lang="en-US" dirty="0">
              <a:solidFill>
                <a:srgbClr val="0C234B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7993" y="2655832"/>
            <a:ext cx="7173595" cy="2820003"/>
          </a:xfrm>
          <a:prstGeom prst="rect">
            <a:avLst/>
          </a:prstGeom>
        </p:spPr>
        <p:txBody>
          <a:bodyPr vert="horz" wrap="square" lIns="0" tIns="151130" rIns="0" bIns="0" rtlCol="0">
            <a:no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lang="en-US" sz="9500" dirty="0">
                <a:solidFill>
                  <a:srgbClr val="0C234A"/>
                </a:solidFill>
                <a:latin typeface="Times New Roman"/>
                <a:cs typeface="Times New Roman"/>
              </a:rPr>
              <a:t>Title Goes Here </a:t>
            </a:r>
            <a:endParaRPr sz="9500" dirty="0">
              <a:latin typeface="Times New Roman"/>
              <a:cs typeface="Times New Roman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4E4E0ABB-D9BB-5F4C-AA19-CCEC0654B0EC}"/>
              </a:ext>
            </a:extLst>
          </p:cNvPr>
          <p:cNvSpPr txBox="1"/>
          <p:nvPr/>
        </p:nvSpPr>
        <p:spPr>
          <a:xfrm>
            <a:off x="10591800" y="4239370"/>
            <a:ext cx="4417060" cy="15055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SUBHEADLINE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C234B"/>
                </a:solidFill>
              </a:rPr>
              <a:t>Nem</a:t>
            </a:r>
            <a:r>
              <a:rPr lang="en-US" dirty="0">
                <a:solidFill>
                  <a:srgbClr val="0C234B"/>
                </a:solidFill>
              </a:rPr>
              <a:t> re res </a:t>
            </a:r>
            <a:r>
              <a:rPr lang="en-US" dirty="0" err="1">
                <a:solidFill>
                  <a:srgbClr val="0C234B"/>
                </a:solidFill>
              </a:rPr>
              <a:t>aborion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cor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auditium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estibus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incturibus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eictemp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orepudandit</a:t>
            </a:r>
            <a:r>
              <a:rPr lang="en-US" dirty="0">
                <a:solidFill>
                  <a:srgbClr val="0C234B"/>
                </a:solidFill>
              </a:rPr>
              <a:t>, </a:t>
            </a:r>
            <a:r>
              <a:rPr lang="en-US" dirty="0" err="1">
                <a:solidFill>
                  <a:srgbClr val="0C234B"/>
                </a:solidFill>
              </a:rPr>
              <a:t>optasimincid</a:t>
            </a:r>
            <a:r>
              <a:rPr lang="en-US" dirty="0">
                <a:solidFill>
                  <a:srgbClr val="0C234B"/>
                </a:solidFill>
              </a:rPr>
              <a:t> ex et </a:t>
            </a:r>
            <a:r>
              <a:rPr lang="en-US" dirty="0" err="1">
                <a:solidFill>
                  <a:srgbClr val="0C234B"/>
                </a:solidFill>
              </a:rPr>
              <a:t>ut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eostrum</a:t>
            </a:r>
            <a:r>
              <a:rPr lang="en-US" dirty="0">
                <a:solidFill>
                  <a:srgbClr val="0C234B"/>
                </a:solidFill>
              </a:rPr>
              <a:t> et </a:t>
            </a:r>
            <a:r>
              <a:rPr lang="en-US" dirty="0" err="1">
                <a:solidFill>
                  <a:srgbClr val="0C234B"/>
                </a:solidFill>
              </a:rPr>
              <a:t>aliquatur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</a:t>
            </a:r>
            <a:r>
              <a:rPr lang="en-US" dirty="0">
                <a:solidFill>
                  <a:srgbClr val="0C234B"/>
                </a:solidFill>
              </a:rPr>
              <a:t> solum </a:t>
            </a:r>
            <a:r>
              <a:rPr lang="en-US" dirty="0" err="1">
                <a:solidFill>
                  <a:srgbClr val="0C234B"/>
                </a:solidFill>
              </a:rPr>
              <a:t>solla</a:t>
            </a:r>
            <a:r>
              <a:rPr lang="en-US" dirty="0">
                <a:solidFill>
                  <a:srgbClr val="0C234B"/>
                </a:solidFill>
              </a:rPr>
              <a:t> ad </a:t>
            </a:r>
            <a:r>
              <a:rPr lang="en-US" dirty="0" err="1">
                <a:solidFill>
                  <a:srgbClr val="0C234B"/>
                </a:solidFill>
              </a:rPr>
              <a:t>quiate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sam</a:t>
            </a:r>
            <a:endParaRPr lang="en-US" dirty="0">
              <a:solidFill>
                <a:srgbClr val="0C234B"/>
              </a:solidFill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2FC92406-17BA-FB48-B24A-945B141B54C3}"/>
              </a:ext>
            </a:extLst>
          </p:cNvPr>
          <p:cNvSpPr txBox="1"/>
          <p:nvPr/>
        </p:nvSpPr>
        <p:spPr>
          <a:xfrm>
            <a:off x="10591800" y="6535574"/>
            <a:ext cx="4417060" cy="15055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dirty="0">
                <a:solidFill>
                  <a:srgbClr val="0C234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SUBHEADLINE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C234B"/>
                </a:solidFill>
              </a:rPr>
              <a:t>Nem</a:t>
            </a:r>
            <a:r>
              <a:rPr lang="en-US" dirty="0">
                <a:solidFill>
                  <a:srgbClr val="0C234B"/>
                </a:solidFill>
              </a:rPr>
              <a:t> re res </a:t>
            </a:r>
            <a:r>
              <a:rPr lang="en-US" dirty="0" err="1">
                <a:solidFill>
                  <a:srgbClr val="0C234B"/>
                </a:solidFill>
              </a:rPr>
              <a:t>aborion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cor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auditium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estibus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incturibus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eictemp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orepudandit</a:t>
            </a:r>
            <a:r>
              <a:rPr lang="en-US" dirty="0">
                <a:solidFill>
                  <a:srgbClr val="0C234B"/>
                </a:solidFill>
              </a:rPr>
              <a:t>, </a:t>
            </a:r>
            <a:r>
              <a:rPr lang="en-US" dirty="0" err="1">
                <a:solidFill>
                  <a:srgbClr val="0C234B"/>
                </a:solidFill>
              </a:rPr>
              <a:t>optasimincid</a:t>
            </a:r>
            <a:r>
              <a:rPr lang="en-US" dirty="0">
                <a:solidFill>
                  <a:srgbClr val="0C234B"/>
                </a:solidFill>
              </a:rPr>
              <a:t> ex et </a:t>
            </a:r>
            <a:r>
              <a:rPr lang="en-US" dirty="0" err="1">
                <a:solidFill>
                  <a:srgbClr val="0C234B"/>
                </a:solidFill>
              </a:rPr>
              <a:t>ut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eostrum</a:t>
            </a:r>
            <a:r>
              <a:rPr lang="en-US" dirty="0">
                <a:solidFill>
                  <a:srgbClr val="0C234B"/>
                </a:solidFill>
              </a:rPr>
              <a:t> et </a:t>
            </a:r>
            <a:r>
              <a:rPr lang="en-US" dirty="0" err="1">
                <a:solidFill>
                  <a:srgbClr val="0C234B"/>
                </a:solidFill>
              </a:rPr>
              <a:t>aliquatur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</a:t>
            </a:r>
            <a:r>
              <a:rPr lang="en-US" dirty="0">
                <a:solidFill>
                  <a:srgbClr val="0C234B"/>
                </a:solidFill>
              </a:rPr>
              <a:t> solum </a:t>
            </a:r>
            <a:r>
              <a:rPr lang="en-US" dirty="0" err="1">
                <a:solidFill>
                  <a:srgbClr val="0C234B"/>
                </a:solidFill>
              </a:rPr>
              <a:t>solla</a:t>
            </a:r>
            <a:r>
              <a:rPr lang="en-US" dirty="0">
                <a:solidFill>
                  <a:srgbClr val="0C234B"/>
                </a:solidFill>
              </a:rPr>
              <a:t> ad </a:t>
            </a:r>
            <a:r>
              <a:rPr lang="en-US" dirty="0" err="1">
                <a:solidFill>
                  <a:srgbClr val="0C234B"/>
                </a:solidFill>
              </a:rPr>
              <a:t>quiate</a:t>
            </a:r>
            <a:r>
              <a:rPr lang="en-US" dirty="0">
                <a:solidFill>
                  <a:srgbClr val="0C234B"/>
                </a:solidFill>
              </a:rPr>
              <a:t> </a:t>
            </a:r>
            <a:r>
              <a:rPr lang="en-US" dirty="0" err="1">
                <a:solidFill>
                  <a:srgbClr val="0C234B"/>
                </a:solidFill>
              </a:rPr>
              <a:t>sam</a:t>
            </a:r>
            <a:endParaRPr lang="en-US" dirty="0">
              <a:solidFill>
                <a:srgbClr val="0C234B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700" y="1028700"/>
            <a:ext cx="4552949" cy="82295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002604" y="2306459"/>
            <a:ext cx="7551596" cy="3151504"/>
          </a:xfrm>
          <a:prstGeom prst="rect">
            <a:avLst/>
          </a:prstGeom>
        </p:spPr>
        <p:txBody>
          <a:bodyPr vert="horz" wrap="square" lIns="0" tIns="73025" rIns="0" bIns="0" rtlCol="0">
            <a:noAutofit/>
          </a:bodyPr>
          <a:lstStyle/>
          <a:p>
            <a:pPr marL="12700" marR="5080">
              <a:lnSpc>
                <a:spcPts val="8009"/>
              </a:lnSpc>
              <a:spcBef>
                <a:spcPts val="575"/>
              </a:spcBef>
            </a:pPr>
            <a:r>
              <a:rPr lang="en-US" sz="7000" dirty="0">
                <a:solidFill>
                  <a:srgbClr val="0C23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7000" dirty="0">
                <a:solidFill>
                  <a:srgbClr val="0C234A"/>
                </a:solidFill>
                <a:latin typeface="Times New Roman"/>
                <a:cs typeface="Times New Roman"/>
              </a:rPr>
              <a:t>This is a space to include a quote to help tell your story”</a:t>
            </a: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02605" y="7409901"/>
            <a:ext cx="5897245" cy="406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500" spc="-45" dirty="0">
                <a:solidFill>
                  <a:srgbClr val="0C234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endParaRPr lang="en-US" sz="2500" dirty="0">
              <a:solidFill>
                <a:srgbClr val="0C234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Arizona Profess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B04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Arizona Professional" id="{00029ADC-C40C-E840-8C76-A830D4725332}" vid="{14B34F41-2AD1-0A45-8635-3C8C8776F7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UArizona Professional</Template>
  <TotalTime>285</TotalTime>
  <Words>873</Words>
  <Application>Microsoft Office PowerPoint</Application>
  <PresentationFormat>Custom</PresentationFormat>
  <Paragraphs>80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UArizona Professional</vt:lpstr>
      <vt:lpstr>PowerPoint Presentation</vt:lpstr>
      <vt:lpstr>PowerPoint Presentation</vt:lpstr>
      <vt:lpstr>Title Slide</vt:lpstr>
      <vt:lpstr>Title Goes Here</vt:lpstr>
      <vt:lpstr>Title Goes Here</vt:lpstr>
      <vt:lpstr>Title Goes Here in Two Lines</vt:lpstr>
      <vt:lpstr>Title Goes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Title goes here</vt:lpstr>
      <vt:lpstr>Title goes here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  Meeting</dc:title>
  <cp:lastModifiedBy>Dubois, Ross A - (duboisr)</cp:lastModifiedBy>
  <cp:revision>20</cp:revision>
  <dcterms:created xsi:type="dcterms:W3CDTF">2021-02-11T20:10:20Z</dcterms:created>
  <dcterms:modified xsi:type="dcterms:W3CDTF">2023-03-01T16:08:46Z</dcterms:modified>
</cp:coreProperties>
</file>